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51"/>
  </p:notesMasterIdLst>
  <p:sldIdLst>
    <p:sldId id="306" r:id="rId5"/>
    <p:sldId id="264" r:id="rId6"/>
    <p:sldId id="860" r:id="rId7"/>
    <p:sldId id="1256" r:id="rId8"/>
    <p:sldId id="1295" r:id="rId9"/>
    <p:sldId id="1253" r:id="rId10"/>
    <p:sldId id="1260" r:id="rId11"/>
    <p:sldId id="1262" r:id="rId12"/>
    <p:sldId id="1267" r:id="rId13"/>
    <p:sldId id="1268" r:id="rId14"/>
    <p:sldId id="1269" r:id="rId15"/>
    <p:sldId id="1265" r:id="rId16"/>
    <p:sldId id="1270" r:id="rId17"/>
    <p:sldId id="1264" r:id="rId18"/>
    <p:sldId id="1280" r:id="rId19"/>
    <p:sldId id="1254" r:id="rId20"/>
    <p:sldId id="1283" r:id="rId21"/>
    <p:sldId id="369" r:id="rId22"/>
    <p:sldId id="1249" r:id="rId23"/>
    <p:sldId id="1273" r:id="rId24"/>
    <p:sldId id="365" r:id="rId25"/>
    <p:sldId id="366" r:id="rId26"/>
    <p:sldId id="1299" r:id="rId27"/>
    <p:sldId id="1279" r:id="rId28"/>
    <p:sldId id="1282" r:id="rId29"/>
    <p:sldId id="1247" r:id="rId30"/>
    <p:sldId id="661" r:id="rId31"/>
    <p:sldId id="1252" r:id="rId32"/>
    <p:sldId id="947" r:id="rId33"/>
    <p:sldId id="1258" r:id="rId34"/>
    <p:sldId id="1259" r:id="rId35"/>
    <p:sldId id="1302" r:id="rId36"/>
    <p:sldId id="1261" r:id="rId37"/>
    <p:sldId id="1303" r:id="rId38"/>
    <p:sldId id="1263" r:id="rId39"/>
    <p:sldId id="1304" r:id="rId40"/>
    <p:sldId id="905" r:id="rId41"/>
    <p:sldId id="906" r:id="rId42"/>
    <p:sldId id="1305" r:id="rId43"/>
    <p:sldId id="1351" r:id="rId44"/>
    <p:sldId id="1352" r:id="rId45"/>
    <p:sldId id="1353" r:id="rId46"/>
    <p:sldId id="1354" r:id="rId47"/>
    <p:sldId id="1355" r:id="rId48"/>
    <p:sldId id="1356" r:id="rId49"/>
    <p:sldId id="1350" r:id="rId5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929"/>
    <a:srgbClr val="85D7D5"/>
    <a:srgbClr val="FFEAC1"/>
    <a:srgbClr val="FFE2A7"/>
    <a:srgbClr val="91B0D3"/>
    <a:srgbClr val="008FD6"/>
    <a:srgbClr val="608EC0"/>
    <a:srgbClr val="00B4B0"/>
    <a:srgbClr val="22ADC4"/>
    <a:srgbClr val="0091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22" autoAdjust="0"/>
    <p:restoredTop sz="92230" autoAdjust="0"/>
  </p:normalViewPr>
  <p:slideViewPr>
    <p:cSldViewPr snapToGrid="0">
      <p:cViewPr varScale="1">
        <p:scale>
          <a:sx n="61" d="100"/>
          <a:sy n="61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70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1C077-78BC-4285-BCED-4A997018B388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E60F3-8C94-4A85-AA0D-31DD2754DF4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3371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Wie kann man dem begegnen? Wie kann man junge Menschen stark machen und vorbereiten?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E816A-BE89-44D9-8971-98716B1036F2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014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E816A-BE89-44D9-8971-98716B1036F2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27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E816A-BE89-44D9-8971-98716B1036F2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28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E816A-BE89-44D9-8971-98716B1036F2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9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CC816-E791-4503-8321-4DF724BB7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3BEE8D0-F368-45DD-8020-5A2A1665A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B34068-62C2-4021-9FDC-8D3C447B2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617-C2C4-4CDC-B495-65BE41C8457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6337C-D341-47E9-92A9-A272650DF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1FF384-BB1C-4DC3-A1F5-F34929F5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2CB4-CCEE-4624-884C-9D16A8F684E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4698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E460E6-9C40-4639-B910-0418FBAB9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D60C5A1-7C17-47E5-809E-F3EA77647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8346FB-B4FC-41E4-A450-66C13221D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617-C2C4-4CDC-B495-65BE41C8457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3894BB-C5C4-40CA-946A-66EB474B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D1FC62-3603-41D3-9024-D4313A6B0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2CB4-CCEE-4624-884C-9D16A8F684E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4959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31E4C37-3E1F-4836-A4E2-0CA935780D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233D90B-1EAC-4E0F-A225-3B4ABC7A5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A37260-8F4C-4585-941D-EE53A7F98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617-C2C4-4CDC-B495-65BE41C8457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289AE1-555E-4D0E-B679-61886379C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533A8-DD0E-4B94-BE1B-6EFADD13C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2CB4-CCEE-4624-884C-9D16A8F684E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4939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4964A-52DD-4A84-84B6-68089C8F2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FD70402-A466-4C93-AC56-400AFD740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235633-01B0-43EC-AA34-8310D85DB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C11A-10B2-4B02-824E-82A846E01DB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A81A17-5FB3-4F60-919B-CEA5B522D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0EBA10-CDB7-4CBF-A9B6-68FCB854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ABF3-BFC6-4D87-8D0D-398D2C8250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6757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38B2C-8717-4E44-B123-96EDC4A5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1445DD-FA22-437A-AD0A-7806BE111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54AE0B-FCF2-40C9-B405-DA9CA316F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C11A-10B2-4B02-824E-82A846E01DB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E29C52-EF18-47F7-AB36-D953EC50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DE196C-A509-4116-B916-E38FD1BFB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ABF3-BFC6-4D87-8D0D-398D2C8250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81709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F61477-202D-48A1-92A1-1B6FA9CF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0264C7-6978-4D25-9E8F-D26521934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FAADB4-9ECC-4725-9F5B-4BB62AA9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C11A-10B2-4B02-824E-82A846E01DB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CC70C9-FFEB-42E0-9670-B0E68081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3C740B-EF10-4979-A8EC-B4ABA0CA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ABF3-BFC6-4D87-8D0D-398D2C8250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8113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477B59-6220-42FE-AE8D-F0DA3AC97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42CBD3-26D5-4828-970C-8CC797E7B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6A31057-3B7C-47C4-BDF4-B3E1FA922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7BBFE9-5E5F-4704-BC48-064A1066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C11A-10B2-4B02-824E-82A846E01DB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71B279-10AD-4F4D-8AB1-0397EFCE4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3FCEBD1-319C-41DF-BAD3-F93C6236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ABF3-BFC6-4D87-8D0D-398D2C8250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7833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6C8EAB-79A2-41AF-820D-0189D90ED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F5226C-B597-48E5-A989-837B83E6F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EB7F4EB-75DF-4B58-B039-EA652A28F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561F9B-4C4E-480C-8579-6A2DBF6DE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8621FB8-4DBB-4D2F-9354-36D008BD6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58494DC-3482-4EA4-B5CA-33B81F338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C11A-10B2-4B02-824E-82A846E01DB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7F43C94-7CD8-4DAC-888F-BACCBB95B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5647F15-1502-4FD0-8A14-9DCB9D22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ABF3-BFC6-4D87-8D0D-398D2C8250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8549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E0FC95-E7DB-473E-B86C-15B03703D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4B8EB14-76D6-45F0-A57D-7493F63DC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C11A-10B2-4B02-824E-82A846E01DB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D79F30-E192-48C4-B2D7-0B005E228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31E95F-AC92-47A2-9739-28194E5D8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ABF3-BFC6-4D87-8D0D-398D2C8250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29849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7E62FEC-D339-4531-A62C-9F1CA4D94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C11A-10B2-4B02-824E-82A846E01DB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8E8AE0-04E0-4B0C-A740-9FC0F240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6C721E-E930-4343-840A-335A2A67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ABF3-BFC6-4D87-8D0D-398D2C8250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44493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2ECC5B-2C40-4C9B-84A0-C05D57476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919170-6024-430C-802F-F0F06E46D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F3BA9A-A5FE-4BC2-B35C-860173CE7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A976F8-9682-4899-8F75-CDA892FB4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C11A-10B2-4B02-824E-82A846E01DB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12B182-3DF4-483D-8F91-42D1D0725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5173D9-9CA0-4F8F-9970-4E8C9264F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ABF3-BFC6-4D87-8D0D-398D2C8250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8540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1A518-AA62-4C92-9514-B62547B08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40FC72-E0C0-417B-B487-1C9C4AE38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9FA4EE-0E31-4E30-BFC0-A23CD63B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617-C2C4-4CDC-B495-65BE41C8457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5237AC-1913-4A0E-AAA4-4DBFE8225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6D6582-1995-4C6A-B55D-7C0EE069B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2CB4-CCEE-4624-884C-9D16A8F684E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7002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27994-2E31-4AB6-B1B9-A36C2C95A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58ACEE5-9CE0-42E8-BA0D-A7C666DA89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23FC0EA-A41E-46A7-A338-EA0843868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E0F16E-AECB-48CF-879A-194ED7C66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C11A-10B2-4B02-824E-82A846E01DB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9281398-3D10-4978-B03B-4F37A5336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263302-635E-4616-8845-3442BC0E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ABF3-BFC6-4D87-8D0D-398D2C8250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74303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DD58D2-C23D-4280-877E-05B25ED25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3041EDA-0980-4015-B7DD-6141C0C93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1D3737-60C1-4FB1-904A-A342067E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C11A-10B2-4B02-824E-82A846E01DB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7ADF5F-32F0-47A1-B5C2-6AA457CFF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C31811-6315-4CFF-8CC3-A87F0087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ABF3-BFC6-4D87-8D0D-398D2C8250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1564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DAEF224-6B07-48AB-9BCA-8CCF20FE9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DA99AE4-C94B-4EB9-8A93-02CDDA121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91549F-B6A7-4F0B-B9E1-E20C60F8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C11A-10B2-4B02-824E-82A846E01DB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0B4823-5718-4DAF-92A9-67507353B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80768A-4CE2-4ADB-A5F4-115E3325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ABF3-BFC6-4D87-8D0D-398D2C8250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07033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488B21-5BC8-4324-8C0D-5C3FA1AFD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36E13-A4AB-487D-85CB-9A7E43D9B7A5}" type="datetimeFigureOut">
              <a:rPr lang="de-DE"/>
              <a:pPr>
                <a:defRPr/>
              </a:pPr>
              <a:t>08.07.2021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332042-9654-4851-9905-E3069D24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2F7526-D035-4C42-ACFE-DDF599EDD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28CD2-5FD1-48FF-87A1-38E2DA88EA5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10831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4A9805-72EF-4DC9-ACE9-4301C945F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96810-81BF-403E-AE09-1B37C5D1F41F}" type="datetimeFigureOut">
              <a:rPr lang="de-DE"/>
              <a:pPr>
                <a:defRPr/>
              </a:pPr>
              <a:t>08.07.2021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C8E724-B33C-423F-8E32-B6C02918F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6A9AE2-4D45-4F2A-A17B-BE0433C74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D26BB-637E-4AA9-B44E-5D6940D01F9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75713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3C9F16-3B21-4BA0-AFD9-AB4B8CA84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8DDE8-EF9D-497D-849E-791620299910}" type="datetimeFigureOut">
              <a:rPr lang="de-DE"/>
              <a:pPr>
                <a:defRPr/>
              </a:pPr>
              <a:t>08.07.2021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2DE097-2EEF-4A8D-B8A8-AA635326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B562E5-3DE7-4912-AAF3-7B6000CF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8C32D-3FCE-4F0D-8AB1-0DB13A86188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181273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E432C1FF-244B-4EC0-8DCF-438D1A5BE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014DF-9D28-436E-BDB8-F402944385FC}" type="datetimeFigureOut">
              <a:rPr lang="de-DE"/>
              <a:pPr>
                <a:defRPr/>
              </a:pPr>
              <a:t>08.07.2021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6726D06-C4F8-4904-BE65-C0FB6B301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AD12835-9AE4-4436-946E-49A9BF081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88D7A-4FEB-48B8-947C-2EFFD5292BC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58839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F7FD7F12-14C3-453F-9E03-2774B49C8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7B92C-D570-47F6-83EA-86A0B4C61530}" type="datetimeFigureOut">
              <a:rPr lang="de-DE"/>
              <a:pPr>
                <a:defRPr/>
              </a:pPr>
              <a:t>08.07.2021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52F8B237-7862-423A-9621-D97D86945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25F6DD9D-19BA-4A42-80BF-D0ED9C998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EE37A-742B-4D56-96CE-AD66939AED2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95887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2CDDE208-FA36-4C61-8C3E-D3A96712C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427BD-35E4-4E7D-9CA0-215BB9DABA2E}" type="datetimeFigureOut">
              <a:rPr lang="de-DE"/>
              <a:pPr>
                <a:defRPr/>
              </a:pPr>
              <a:t>08.07.2021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41A1DAC-372A-475D-9A1D-1B0899E7F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7103FFC-1B0F-4522-89E5-41F18FF3A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08E41-6B44-439D-A4A5-16B90DB0DF6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87165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40AAFBAA-57BF-4FFC-A568-1EB6A36B2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EEFD5-057F-437D-8E98-626A16573D7D}" type="datetimeFigureOut">
              <a:rPr lang="de-DE"/>
              <a:pPr>
                <a:defRPr/>
              </a:pPr>
              <a:t>08.07.2021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5F990C0A-504C-4E03-BCA3-6F58936AB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D3AAF2BB-DE05-4594-BBC9-326925D24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C7030-9CD8-45B5-82B1-69332E86654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2931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F2F97-6119-4D4E-8CCD-34EAA03F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119B54-3243-42A2-B43F-542EDD467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2D11F2-65E9-460C-948F-78B1B744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617-C2C4-4CDC-B495-65BE41C8457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A9E967-1BCC-4EB5-BE13-B64344099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7DD42B-530D-4A16-8C39-BA8269532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2CB4-CCEE-4624-884C-9D16A8F684E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26134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F1A2D43B-DBE3-4DD6-BCE8-1616F5F2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F1F1A-6AB2-4388-B0D8-C2E1B54C9587}" type="datetimeFigureOut">
              <a:rPr lang="de-DE"/>
              <a:pPr>
                <a:defRPr/>
              </a:pPr>
              <a:t>08.07.2021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14DA906C-A803-424D-AEBA-4A94DECA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3EE7DA7-1DBC-4681-969E-751CCB96A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34F01-730F-428B-880E-FC13F0EF166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6042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A2C79A9C-E95A-48E4-8DE0-4BE9E15D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39A7A-6595-41BF-A950-6A5DB839F61C}" type="datetimeFigureOut">
              <a:rPr lang="de-DE"/>
              <a:pPr>
                <a:defRPr/>
              </a:pPr>
              <a:t>08.07.2021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1E95478-89F8-4B71-B485-F637F80A0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05266925-A9FA-460D-80C7-D44DBBAC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BC0EC-9F63-4A62-9993-11D95B4D267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38411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E8465F-880A-4796-9217-18144476B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2106-31FF-4834-A9CC-21E4F1849DFB}" type="datetimeFigureOut">
              <a:rPr lang="de-DE"/>
              <a:pPr>
                <a:defRPr/>
              </a:pPr>
              <a:t>08.07.2021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F68F09-2047-452E-A5DC-B18D64F49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9ED9FE-A700-46C9-B979-14CF77112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AD1D8-A5D1-449E-864B-F07046C422F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07111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D8FE1E-BBF8-49EF-BFED-F291D3454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DE402-76EA-44AD-9CBF-2594365E8667}" type="datetimeFigureOut">
              <a:rPr lang="de-DE"/>
              <a:pPr>
                <a:defRPr/>
              </a:pPr>
              <a:t>08.07.2021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568055-9627-4DC3-8836-3C977126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2707F6-0E73-41B6-9FBE-CB1A6082C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198F5-59F9-47D6-9A3E-BF5CA404C72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366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F95D4-039E-4E85-A09C-736EB4B0B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2C94F4-E3ED-4804-91B3-F47EC7BC0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884D19-30CB-4A46-9D9C-16FB8514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7A8F-5335-4AFF-A878-11633ABAC5B0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14D309-2885-4EB1-A724-0E46B77A0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1F58B4-CF67-4E1C-8189-8939D090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54CC-A323-4F02-BBB0-8533C143D8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33931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600DA0-09AC-45AC-8E07-4491CA0F9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C01860-5CF5-47FB-A0C5-78651EE36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884C32-E30C-4A8F-BC1E-E20EF55A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7A8F-5335-4AFF-A878-11633ABAC5B0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3BFB1D-2517-4520-B30D-25C971F0B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987D55-1E4F-465F-872B-DF35EFF6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54CC-A323-4F02-BBB0-8533C143D8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3026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47644-630A-47CE-9F2A-576D3235E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E3D2FE-3DAE-45DB-A944-9DA6AAE4A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8166E9-3629-41E9-BF6D-9672D7433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7A8F-5335-4AFF-A878-11633ABAC5B0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71DFA5-2C24-4F3E-ADBD-99C920D28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14CBEB-E298-4D8C-BB8F-8D38A69F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54CC-A323-4F02-BBB0-8533C143D8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29137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02823-45D7-4B79-95DF-469E4F12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F4B20A-41B2-4C26-A133-3CB318DE8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6A88E6-3ABA-4C57-9357-E7ADB4584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C11D798-FFEB-4E15-9E81-27A0AF4F2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7A8F-5335-4AFF-A878-11633ABAC5B0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0DF493-C71E-4DB7-AD1B-E907B847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5CAEE3-6830-4608-ABB4-692B856B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54CC-A323-4F02-BBB0-8533C143D8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74450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9B88E8-C55F-4869-8A89-CC250733D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110E05-AED4-4F81-9373-E2B8F6809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D5F33F1-6BD3-4371-8AA6-28A646FF0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D0ADB5-0126-497C-A47E-0A9C4A76E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8EFB03B-1F85-467F-B21E-96A2501457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D7D2F23-0053-4773-9FF5-3D076ED40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7A8F-5335-4AFF-A878-11633ABAC5B0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013C6C5-ACD8-48AE-91ED-F46AD60D8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DB48B89-0484-48B8-BC54-FC677D09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54CC-A323-4F02-BBB0-8533C143D8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48534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6C543-D7AA-43F1-AE65-83B37E8C9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23D13A-A112-4407-BB7B-5FAC711EC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7A8F-5335-4AFF-A878-11633ABAC5B0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C0E05F-DF0B-4BF1-8170-4007F5F1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4FDD6D0-7BE3-472F-9259-5FEF89A97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54CC-A323-4F02-BBB0-8533C143D8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306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C8725-DE7C-4166-A823-2A49593C0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5AB3DB-6A31-4F88-966B-E5BFB13EF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617C37A-454D-4616-8F75-1D229442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2EDC71-FF23-4F93-8E6E-D22D6A9B1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617-C2C4-4CDC-B495-65BE41C8457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F1C90B4-BB06-41A0-AD2B-49993824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BC07562-9B21-4E34-B8B4-7C4D12B3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2CB4-CCEE-4624-884C-9D16A8F684E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82842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B2A7F42-C2A9-4F87-AF62-1EC90C49B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7A8F-5335-4AFF-A878-11633ABAC5B0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D1F5CC-CB38-4A43-97FD-702E1BDAE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90EF4B-EB74-4EF7-91A8-873F2AA1F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54CC-A323-4F02-BBB0-8533C143D8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82059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707B66-D056-4730-BC9E-F9740554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6019C2-8CBF-461F-8408-38F44B5DF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9B6270-88F8-4F95-8F5F-F641C91FE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42DB8F-626E-4C21-9D19-C3EE95454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7A8F-5335-4AFF-A878-11633ABAC5B0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532643-6BB6-4B6A-A52E-C04FE564C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668EC3-87B9-4210-AD95-F2972C4B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54CC-A323-4F02-BBB0-8533C143D8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03705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1E01B-1B2E-4A16-A21D-ECA737997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D99FE41-A41C-451F-B203-4C73327D1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DD9E3B-67BA-458C-81EB-45253E467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44FE49-C2E3-44A0-B469-58E3D2C1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7A8F-5335-4AFF-A878-11633ABAC5B0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AC5AC6-1B78-4F97-BEAB-F7A34F32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0894C6-3C30-477E-A2BB-184665A4B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54CC-A323-4F02-BBB0-8533C143D8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98869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F7C1F2-DA8A-4089-B677-FA3713A7F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011BEEE-5F08-4E7A-B1E2-05AAFF22C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96D1C2-6F49-4011-B3D3-F7C6BB36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7A8F-5335-4AFF-A878-11633ABAC5B0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4180D2-C1FB-4632-B954-0392C279B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6E5DFC-8312-4600-84A5-7C68B3916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54CC-A323-4F02-BBB0-8533C143D8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08766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11956B7-EBE6-4958-BB6A-80D1A54FA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28A75F0-95A4-4EC0-A76B-02ACF7CE8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5F7C5A-B073-4BA8-8068-239FE1DB2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7A8F-5335-4AFF-A878-11633ABAC5B0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B63A17-E713-4D51-9D98-AE897BEA0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2D25FD-A893-4ED3-AA20-235DC264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54CC-A323-4F02-BBB0-8533C143D8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83647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65BD88-98A1-4B46-B601-B0CDF3C7E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0EB64F-329E-410F-B7D8-F331A81C1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63AD75B-4FE1-44DF-96EF-7075D75C7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241BB25-F4BE-4D3C-97E3-9E4D6302C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6185844-CDAA-4B79-9D3E-BFA1F4064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D121A19-4B1A-490E-8B98-A6E81EA1F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617-C2C4-4CDC-B495-65BE41C8457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78A5433-1DBF-468D-B05D-A34B059A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A8E5AC-A6C7-4516-BA06-9D2AFB4F7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2CB4-CCEE-4624-884C-9D16A8F684E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94348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3A600F-097B-45B3-B25E-F5347A80A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574372E-64CF-44D4-90DF-BE6370C2D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617-C2C4-4CDC-B495-65BE41C8457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D07AD8-FFCA-443E-AA8E-06C51E47C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DCBC49-4397-4A9E-A59A-BF7BEE69D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2CB4-CCEE-4624-884C-9D16A8F684E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1250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9AAC923-E3BE-4F4B-90CB-5267CC640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617-C2C4-4CDC-B495-65BE41C8457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DBF689-C25F-4D67-9F2D-DA89069E1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683656-51BF-444D-9C53-CD57ECE0B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2CB4-CCEE-4624-884C-9D16A8F684E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5818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CD0BBE-7003-4770-94FE-186E4808D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3FD666-7555-4D91-9955-7C54DD9F3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C4C110-3802-43A7-9A3F-54824F23B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EFD4FE-B69A-4CB7-8631-4CE3E15D0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617-C2C4-4CDC-B495-65BE41C8457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58BF8D8-2DE0-4837-854C-FC1253C6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397C48-B932-4706-9C1C-7B27B09C3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2CB4-CCEE-4624-884C-9D16A8F684E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1057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DB6D0C-82D8-4E9F-998A-50620E2FE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7C0D446-AA37-4585-9AA5-F66D5AE22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AA0FC6-6B26-4509-B6BF-B0D39E519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C7BAC4-D505-43B7-A754-6A688E1A0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617-C2C4-4CDC-B495-65BE41C8457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896396B-2ED2-462D-BA81-9F5A84C94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A3C1B56-E767-40C1-B1DD-D11C9B1C9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2CB4-CCEE-4624-884C-9D16A8F684E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39596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F6512CE-09D8-4F0E-AF37-5A6BAD50E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2B863C-A01F-46E4-A0A2-24105A9B7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036709-E765-466F-BCD1-99C7F26EA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D2617-C2C4-4CDC-B495-65BE41C8457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D58D0D-0540-4A17-8782-3A2F1D834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818F8C-8975-4E04-9790-BC109AD5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32CB4-CCEE-4624-884C-9D16A8F684E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4890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63DEB47-F41B-495A-8E9F-51FCFD8F5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BB6F00-D3CC-457D-BDCC-A14D3C673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01CBA8-6F90-46AE-95F5-5F8C18672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2C11A-10B2-4B02-824E-82A846E01DBB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C0ED12-C140-4CA3-9BC5-DF986517E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80E367-4AEC-4775-A794-EDF61420C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8ABF3-BFC6-4D87-8D0D-398D2C8250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9993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FC652CA3-ED64-4479-BF9C-4F5E33B354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C5AA27A6-448C-4BC9-8F8E-90D928FE1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7D4537-E193-4513-9617-CDD9A7F28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AC2756-8DF3-4AFD-964E-503EF702942D}" type="datetimeFigureOut">
              <a:rPr lang="de-DE"/>
              <a:pPr>
                <a:defRPr/>
              </a:pPr>
              <a:t>08.07.2021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E12E02-ED39-435B-8D85-514EE5B52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A6867B-6694-4E78-B9BA-C1665F04E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B089956-3182-48FB-8DD2-752D698FAA9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6828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7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8B3D5F6-BBDF-4A97-969F-55642BB64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DB3CEA-06C8-42E3-B2F7-C3AD60E40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4C0AF7-E20A-4270-A761-7E6DE8C7D2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77A8F-5335-4AFF-A878-11633ABAC5B0}" type="datetimeFigureOut">
              <a:rPr lang="de-AT" smtClean="0"/>
              <a:t>08.07.2021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81A427-4CEE-4880-8E4D-7ED1B53E20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349554-B831-4648-B913-E1C6383DE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654CC-A323-4F02-BBB0-8533C143D8E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4559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x5cNlutAy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youtube.com/watch?v=Ax5cNlutAys" TargetMode="External"/><Relationship Id="rId4" Type="http://schemas.openxmlformats.org/officeDocument/2006/relationships/hyperlink" Target="https://youtu.be/n7dgWnPIENU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chools.org/" TargetMode="External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jpeg"/><Relationship Id="rId5" Type="http://schemas.openxmlformats.org/officeDocument/2006/relationships/hyperlink" Target="https://greatergood.berkeley.edu/article/item/how_schools_are_meeting_social_emotional_needs_during_the_pandemic?utm_source=Greater+Good+Science+Center&amp;utm_campaign=769ef6de40-ED_NEWSLETTER_SEP_2020&amp;utm_medium=email&amp;utm_term=0_5ae73e326e-769ef6de40-51829363" TargetMode="External"/><Relationship Id="rId4" Type="http://schemas.openxmlformats.org/officeDocument/2006/relationships/hyperlink" Target="https://www.newschools.org/wp-content/uploads/2020/07/EDSS_Insights_3_FINAL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54.jpg"/><Relationship Id="rId7" Type="http://schemas.openxmlformats.org/officeDocument/2006/relationships/image" Target="../media/image52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494A8C4-FF1B-41B4-A55C-B62055676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6821"/>
            <a:ext cx="12211050" cy="8972875"/>
          </a:xfrm>
          <a:prstGeom prst="rect">
            <a:avLst/>
          </a:prstGeom>
        </p:spPr>
      </p:pic>
      <p:sp>
        <p:nvSpPr>
          <p:cNvPr id="3" name="Stern: 7 Zacken 2">
            <a:extLst>
              <a:ext uri="{FF2B5EF4-FFF2-40B4-BE49-F238E27FC236}">
                <a16:creationId xmlns:a16="http://schemas.microsoft.com/office/drawing/2014/main" id="{C9280C16-090D-489A-8612-15CD60D3C642}"/>
              </a:ext>
            </a:extLst>
          </p:cNvPr>
          <p:cNvSpPr/>
          <p:nvPr/>
        </p:nvSpPr>
        <p:spPr>
          <a:xfrm>
            <a:off x="209937" y="-876821"/>
            <a:ext cx="3752961" cy="3181777"/>
          </a:xfrm>
          <a:custGeom>
            <a:avLst/>
            <a:gdLst>
              <a:gd name="connsiteX0" fmla="*/ -10 w 3752961"/>
              <a:gd name="connsiteY0" fmla="*/ 2046222 h 3181777"/>
              <a:gd name="connsiteX1" fmla="*/ 423256 w 3752961"/>
              <a:gd name="connsiteY1" fmla="*/ 1750335 h 3181777"/>
              <a:gd name="connsiteX2" fmla="*/ 829924 w 3752961"/>
              <a:gd name="connsiteY2" fmla="*/ 1466052 h 3181777"/>
              <a:gd name="connsiteX3" fmla="*/ 596208 w 3752961"/>
              <a:gd name="connsiteY3" fmla="*/ 1039764 h 3181777"/>
              <a:gd name="connsiteX4" fmla="*/ 371658 w 3752961"/>
              <a:gd name="connsiteY4" fmla="*/ 630193 h 3181777"/>
              <a:gd name="connsiteX5" fmla="*/ 891191 w 3752961"/>
              <a:gd name="connsiteY5" fmla="*/ 731457 h 3181777"/>
              <a:gd name="connsiteX6" fmla="*/ 1410724 w 3752961"/>
              <a:gd name="connsiteY6" fmla="*/ 832721 h 3181777"/>
              <a:gd name="connsiteX7" fmla="*/ 1652918 w 3752961"/>
              <a:gd name="connsiteY7" fmla="*/ 399706 h 3181777"/>
              <a:gd name="connsiteX8" fmla="*/ 1876481 w 3752961"/>
              <a:gd name="connsiteY8" fmla="*/ 0 h 3181777"/>
              <a:gd name="connsiteX9" fmla="*/ 2114017 w 3752961"/>
              <a:gd name="connsiteY9" fmla="*/ 424688 h 3181777"/>
              <a:gd name="connsiteX10" fmla="*/ 2342237 w 3752961"/>
              <a:gd name="connsiteY10" fmla="*/ 832721 h 3181777"/>
              <a:gd name="connsiteX11" fmla="*/ 2872161 w 3752961"/>
              <a:gd name="connsiteY11" fmla="*/ 729432 h 3181777"/>
              <a:gd name="connsiteX12" fmla="*/ 3381303 w 3752961"/>
              <a:gd name="connsiteY12" fmla="*/ 630193 h 3181777"/>
              <a:gd name="connsiteX13" fmla="*/ 3147587 w 3752961"/>
              <a:gd name="connsiteY13" fmla="*/ 1056481 h 3181777"/>
              <a:gd name="connsiteX14" fmla="*/ 2923037 w 3752961"/>
              <a:gd name="connsiteY14" fmla="*/ 1466052 h 3181777"/>
              <a:gd name="connsiteX15" fmla="*/ 3313106 w 3752961"/>
              <a:gd name="connsiteY15" fmla="*/ 1738732 h 3181777"/>
              <a:gd name="connsiteX16" fmla="*/ 3752971 w 3752961"/>
              <a:gd name="connsiteY16" fmla="*/ 2046222 h 3181777"/>
              <a:gd name="connsiteX17" fmla="*/ 3265477 w 3752961"/>
              <a:gd name="connsiteY17" fmla="*/ 2144724 h 3181777"/>
              <a:gd name="connsiteX18" fmla="*/ 2715750 w 3752961"/>
              <a:gd name="connsiteY18" fmla="*/ 2255800 h 3181777"/>
              <a:gd name="connsiteX19" fmla="*/ 2711588 w 3752961"/>
              <a:gd name="connsiteY19" fmla="*/ 3181794 h 3181777"/>
              <a:gd name="connsiteX20" fmla="*/ 2319088 w 3752961"/>
              <a:gd name="connsiteY20" fmla="*/ 2911768 h 3181777"/>
              <a:gd name="connsiteX21" fmla="*/ 1876481 w 3752961"/>
              <a:gd name="connsiteY21" fmla="*/ 2607271 h 3181777"/>
              <a:gd name="connsiteX22" fmla="*/ 1483980 w 3752961"/>
              <a:gd name="connsiteY22" fmla="*/ 2877297 h 3181777"/>
              <a:gd name="connsiteX23" fmla="*/ 1041373 w 3752961"/>
              <a:gd name="connsiteY23" fmla="*/ 3181794 h 3181777"/>
              <a:gd name="connsiteX24" fmla="*/ 1037211 w 3752961"/>
              <a:gd name="connsiteY24" fmla="*/ 2255800 h 3181777"/>
              <a:gd name="connsiteX25" fmla="*/ 508228 w 3752961"/>
              <a:gd name="connsiteY25" fmla="*/ 2148915 h 3181777"/>
              <a:gd name="connsiteX26" fmla="*/ -10 w 3752961"/>
              <a:gd name="connsiteY26" fmla="*/ 2046222 h 318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752961" h="3181777" fill="none" extrusionOk="0">
                <a:moveTo>
                  <a:pt x="-10" y="2046222"/>
                </a:moveTo>
                <a:cubicBezTo>
                  <a:pt x="143937" y="1948987"/>
                  <a:pt x="286807" y="1832539"/>
                  <a:pt x="423256" y="1750335"/>
                </a:cubicBezTo>
                <a:cubicBezTo>
                  <a:pt x="559705" y="1668132"/>
                  <a:pt x="730062" y="1554617"/>
                  <a:pt x="829924" y="1466052"/>
                </a:cubicBezTo>
                <a:cubicBezTo>
                  <a:pt x="754839" y="1370506"/>
                  <a:pt x="691581" y="1246033"/>
                  <a:pt x="596208" y="1039764"/>
                </a:cubicBezTo>
                <a:cubicBezTo>
                  <a:pt x="500835" y="833495"/>
                  <a:pt x="453385" y="732044"/>
                  <a:pt x="371658" y="630193"/>
                </a:cubicBezTo>
                <a:cubicBezTo>
                  <a:pt x="472141" y="669273"/>
                  <a:pt x="769827" y="712156"/>
                  <a:pt x="891191" y="731457"/>
                </a:cubicBezTo>
                <a:cubicBezTo>
                  <a:pt x="1012555" y="750758"/>
                  <a:pt x="1168777" y="799548"/>
                  <a:pt x="1410724" y="832721"/>
                </a:cubicBezTo>
                <a:cubicBezTo>
                  <a:pt x="1528055" y="665276"/>
                  <a:pt x="1522246" y="593270"/>
                  <a:pt x="1652918" y="399706"/>
                </a:cubicBezTo>
                <a:cubicBezTo>
                  <a:pt x="1783590" y="206142"/>
                  <a:pt x="1786430" y="179939"/>
                  <a:pt x="1876481" y="0"/>
                </a:cubicBezTo>
                <a:cubicBezTo>
                  <a:pt x="1963118" y="178326"/>
                  <a:pt x="2023427" y="247497"/>
                  <a:pt x="2114017" y="424688"/>
                </a:cubicBezTo>
                <a:cubicBezTo>
                  <a:pt x="2204607" y="601879"/>
                  <a:pt x="2277139" y="689655"/>
                  <a:pt x="2342237" y="832721"/>
                </a:cubicBezTo>
                <a:cubicBezTo>
                  <a:pt x="2582936" y="787117"/>
                  <a:pt x="2695505" y="758977"/>
                  <a:pt x="2872161" y="729432"/>
                </a:cubicBezTo>
                <a:cubicBezTo>
                  <a:pt x="3048817" y="699886"/>
                  <a:pt x="3132505" y="680825"/>
                  <a:pt x="3381303" y="630193"/>
                </a:cubicBezTo>
                <a:cubicBezTo>
                  <a:pt x="3325099" y="712398"/>
                  <a:pt x="3199218" y="971623"/>
                  <a:pt x="3147587" y="1056481"/>
                </a:cubicBezTo>
                <a:cubicBezTo>
                  <a:pt x="3095956" y="1141339"/>
                  <a:pt x="3010546" y="1258538"/>
                  <a:pt x="2923037" y="1466052"/>
                </a:cubicBezTo>
                <a:cubicBezTo>
                  <a:pt x="3078760" y="1556434"/>
                  <a:pt x="3124556" y="1600740"/>
                  <a:pt x="3313106" y="1738732"/>
                </a:cubicBezTo>
                <a:cubicBezTo>
                  <a:pt x="3501656" y="1876724"/>
                  <a:pt x="3598852" y="1970123"/>
                  <a:pt x="3752971" y="2046222"/>
                </a:cubicBezTo>
                <a:cubicBezTo>
                  <a:pt x="3522091" y="2078382"/>
                  <a:pt x="3456618" y="2131129"/>
                  <a:pt x="3265477" y="2144724"/>
                </a:cubicBezTo>
                <a:cubicBezTo>
                  <a:pt x="3074336" y="2158319"/>
                  <a:pt x="2833699" y="2209673"/>
                  <a:pt x="2715750" y="2255800"/>
                </a:cubicBezTo>
                <a:cubicBezTo>
                  <a:pt x="2687959" y="2554589"/>
                  <a:pt x="2742170" y="2870449"/>
                  <a:pt x="2711588" y="3181794"/>
                </a:cubicBezTo>
                <a:cubicBezTo>
                  <a:pt x="2524629" y="3076852"/>
                  <a:pt x="2418637" y="3006458"/>
                  <a:pt x="2319088" y="2911768"/>
                </a:cubicBezTo>
                <a:cubicBezTo>
                  <a:pt x="2219539" y="2817078"/>
                  <a:pt x="2056343" y="2732453"/>
                  <a:pt x="1876481" y="2607271"/>
                </a:cubicBezTo>
                <a:cubicBezTo>
                  <a:pt x="1701785" y="2727743"/>
                  <a:pt x="1668700" y="2773101"/>
                  <a:pt x="1483980" y="2877297"/>
                </a:cubicBezTo>
                <a:cubicBezTo>
                  <a:pt x="1299260" y="2981493"/>
                  <a:pt x="1148486" y="3081696"/>
                  <a:pt x="1041373" y="3181794"/>
                </a:cubicBezTo>
                <a:cubicBezTo>
                  <a:pt x="1065118" y="2848039"/>
                  <a:pt x="1039698" y="2582937"/>
                  <a:pt x="1037211" y="2255800"/>
                </a:cubicBezTo>
                <a:cubicBezTo>
                  <a:pt x="892701" y="2211879"/>
                  <a:pt x="662530" y="2205836"/>
                  <a:pt x="508228" y="2148915"/>
                </a:cubicBezTo>
                <a:cubicBezTo>
                  <a:pt x="353926" y="2091994"/>
                  <a:pt x="142159" y="2089632"/>
                  <a:pt x="-10" y="2046222"/>
                </a:cubicBezTo>
                <a:close/>
              </a:path>
              <a:path w="3752961" h="3181777" stroke="0" extrusionOk="0">
                <a:moveTo>
                  <a:pt x="-10" y="2046222"/>
                </a:moveTo>
                <a:cubicBezTo>
                  <a:pt x="191708" y="1926090"/>
                  <a:pt x="232271" y="1865847"/>
                  <a:pt x="398358" y="1767740"/>
                </a:cubicBezTo>
                <a:cubicBezTo>
                  <a:pt x="564446" y="1669633"/>
                  <a:pt x="608058" y="1607015"/>
                  <a:pt x="829924" y="1466052"/>
                </a:cubicBezTo>
                <a:cubicBezTo>
                  <a:pt x="725539" y="1321454"/>
                  <a:pt x="711296" y="1220590"/>
                  <a:pt x="605374" y="1056481"/>
                </a:cubicBezTo>
                <a:cubicBezTo>
                  <a:pt x="499452" y="892372"/>
                  <a:pt x="433135" y="740946"/>
                  <a:pt x="371658" y="630193"/>
                </a:cubicBezTo>
                <a:cubicBezTo>
                  <a:pt x="482232" y="638843"/>
                  <a:pt x="744245" y="724168"/>
                  <a:pt x="911972" y="735508"/>
                </a:cubicBezTo>
                <a:cubicBezTo>
                  <a:pt x="1079699" y="746848"/>
                  <a:pt x="1236474" y="813403"/>
                  <a:pt x="1410724" y="832721"/>
                </a:cubicBezTo>
                <a:cubicBezTo>
                  <a:pt x="1507707" y="649609"/>
                  <a:pt x="1532515" y="566164"/>
                  <a:pt x="1648260" y="408033"/>
                </a:cubicBezTo>
                <a:cubicBezTo>
                  <a:pt x="1764005" y="249902"/>
                  <a:pt x="1785649" y="129037"/>
                  <a:pt x="1876481" y="0"/>
                </a:cubicBezTo>
                <a:cubicBezTo>
                  <a:pt x="1940794" y="69677"/>
                  <a:pt x="2034956" y="252227"/>
                  <a:pt x="2095386" y="391379"/>
                </a:cubicBezTo>
                <a:cubicBezTo>
                  <a:pt x="2155817" y="530531"/>
                  <a:pt x="2237810" y="635057"/>
                  <a:pt x="2342237" y="832721"/>
                </a:cubicBezTo>
                <a:cubicBezTo>
                  <a:pt x="2457556" y="799337"/>
                  <a:pt x="2735503" y="773635"/>
                  <a:pt x="2830598" y="737533"/>
                </a:cubicBezTo>
                <a:cubicBezTo>
                  <a:pt x="2925693" y="701431"/>
                  <a:pt x="3252866" y="669478"/>
                  <a:pt x="3381303" y="630193"/>
                </a:cubicBezTo>
                <a:cubicBezTo>
                  <a:pt x="3314394" y="751717"/>
                  <a:pt x="3257935" y="841910"/>
                  <a:pt x="3156753" y="1039764"/>
                </a:cubicBezTo>
                <a:cubicBezTo>
                  <a:pt x="3055571" y="1237618"/>
                  <a:pt x="2997461" y="1285796"/>
                  <a:pt x="2923037" y="1466052"/>
                </a:cubicBezTo>
                <a:cubicBezTo>
                  <a:pt x="3046984" y="1578519"/>
                  <a:pt x="3204734" y="1685585"/>
                  <a:pt x="3313106" y="1738732"/>
                </a:cubicBezTo>
                <a:cubicBezTo>
                  <a:pt x="3421478" y="1791879"/>
                  <a:pt x="3617538" y="1974440"/>
                  <a:pt x="3752971" y="2046222"/>
                </a:cubicBezTo>
                <a:cubicBezTo>
                  <a:pt x="3636628" y="2083681"/>
                  <a:pt x="3416040" y="2134038"/>
                  <a:pt x="3234361" y="2151011"/>
                </a:cubicBezTo>
                <a:cubicBezTo>
                  <a:pt x="3052682" y="2167984"/>
                  <a:pt x="2928261" y="2236860"/>
                  <a:pt x="2715750" y="2255800"/>
                </a:cubicBezTo>
                <a:cubicBezTo>
                  <a:pt x="2729467" y="2570971"/>
                  <a:pt x="2711016" y="2864078"/>
                  <a:pt x="2711588" y="3181794"/>
                </a:cubicBezTo>
                <a:cubicBezTo>
                  <a:pt x="2519453" y="3044768"/>
                  <a:pt x="2478427" y="3000195"/>
                  <a:pt x="2294035" y="2894533"/>
                </a:cubicBezTo>
                <a:cubicBezTo>
                  <a:pt x="2109643" y="2788871"/>
                  <a:pt x="2058594" y="2706284"/>
                  <a:pt x="1876481" y="2607271"/>
                </a:cubicBezTo>
                <a:cubicBezTo>
                  <a:pt x="1761942" y="2672859"/>
                  <a:pt x="1632852" y="2763695"/>
                  <a:pt x="1483980" y="2877297"/>
                </a:cubicBezTo>
                <a:cubicBezTo>
                  <a:pt x="1335108" y="2990899"/>
                  <a:pt x="1209340" y="3087669"/>
                  <a:pt x="1041373" y="3181794"/>
                </a:cubicBezTo>
                <a:cubicBezTo>
                  <a:pt x="1083819" y="2920371"/>
                  <a:pt x="1016676" y="2568492"/>
                  <a:pt x="1037211" y="2255800"/>
                </a:cubicBezTo>
                <a:cubicBezTo>
                  <a:pt x="877313" y="2227299"/>
                  <a:pt x="776996" y="2179433"/>
                  <a:pt x="539345" y="2155203"/>
                </a:cubicBezTo>
                <a:cubicBezTo>
                  <a:pt x="301694" y="2130973"/>
                  <a:pt x="224731" y="2103871"/>
                  <a:pt x="-10" y="2046222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2260526">
                  <a:prstGeom prst="star7">
                    <a:avLst>
                      <a:gd name="adj" fmla="val 27886"/>
                      <a:gd name="hf" fmla="val 102572"/>
                      <a:gd name="vf" fmla="val 10521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D769A66-A3A8-492B-B251-52ADAB54C538}"/>
              </a:ext>
            </a:extLst>
          </p:cNvPr>
          <p:cNvSpPr txBox="1">
            <a:spLocks/>
          </p:cNvSpPr>
          <p:nvPr/>
        </p:nvSpPr>
        <p:spPr>
          <a:xfrm rot="20284758">
            <a:off x="589626" y="196510"/>
            <a:ext cx="2842581" cy="1119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AT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JETZT</a:t>
            </a:r>
            <a:r>
              <a:rPr lang="de-AT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de-DE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85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198C162-2040-4FB0-8FF7-5F131146D0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09" r="10651"/>
          <a:stretch/>
        </p:blipFill>
        <p:spPr>
          <a:xfrm>
            <a:off x="101394" y="0"/>
            <a:ext cx="8450297" cy="685799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7B86C-D76A-423C-867E-DBB3A75D2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0" y="635000"/>
            <a:ext cx="7643933" cy="111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5400" dirty="0">
                <a:solidFill>
                  <a:srgbClr val="FFFFFF"/>
                </a:solidFill>
              </a:rPr>
              <a:t>… oder gar in die  Zukunft.</a:t>
            </a:r>
            <a:endParaRPr lang="de-DE" sz="5400" dirty="0">
              <a:solidFill>
                <a:srgbClr val="FFFFFF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312A7C-3FAF-4F67-8633-824CD158C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8265" t="38173" r="28264" b="14886"/>
          <a:stretch/>
        </p:blipFill>
        <p:spPr>
          <a:xfrm>
            <a:off x="6226167" y="3114805"/>
            <a:ext cx="5962785" cy="32191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2202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EDFFA9B-83C5-40C9-B2F4-FE79F98606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2268" b="6581"/>
          <a:stretch/>
        </p:blipFill>
        <p:spPr>
          <a:xfrm>
            <a:off x="-1" y="-94215"/>
            <a:ext cx="12192001" cy="695221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CD895C-6B58-472E-AF03-B45B532CC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621" y="4017282"/>
            <a:ext cx="11476756" cy="202791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de-AT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Technologien </a:t>
            </a:r>
            <a:r>
              <a:rPr lang="de-AT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de-AT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de-AT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Bildungsanforderungen </a:t>
            </a:r>
            <a:br>
              <a:rPr lang="de-AT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5400" dirty="0"/>
              <a:t>entwickeln sich rasant! </a:t>
            </a:r>
            <a:endParaRPr lang="de-DE" sz="5400" dirty="0"/>
          </a:p>
          <a:p>
            <a:pPr marL="0" indent="0" algn="r">
              <a:buNone/>
            </a:pPr>
            <a:endParaRPr lang="de-DE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832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A00AC5-2316-455B-8278-2051C5F23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64" b="786"/>
          <a:stretch/>
        </p:blipFill>
        <p:spPr>
          <a:xfrm>
            <a:off x="1714952" y="0"/>
            <a:ext cx="9669642" cy="685799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6F61DB-603E-4D4F-AC7D-8FFA5869D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891" y="3115228"/>
            <a:ext cx="3978389" cy="284869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de-AT" sz="4400" dirty="0"/>
              <a:t>Der </a:t>
            </a:r>
          </a:p>
          <a:p>
            <a:pPr marL="0" indent="0" algn="r">
              <a:buNone/>
            </a:pPr>
            <a:r>
              <a:rPr lang="de-AT" sz="4400" dirty="0"/>
              <a:t>Lehrstoff </a:t>
            </a:r>
          </a:p>
          <a:p>
            <a:pPr marL="0" indent="0" algn="r">
              <a:buNone/>
            </a:pPr>
            <a:r>
              <a:rPr lang="de-AT" sz="4400" dirty="0"/>
              <a:t>wird immer umfangreicher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2334519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02EE4E-9C9C-4CE1-BF00-F91CFBDA6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351" y="2460469"/>
            <a:ext cx="3888528" cy="355358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AT" sz="5400" dirty="0"/>
              <a:t>… und </a:t>
            </a:r>
            <a:br>
              <a:rPr lang="de-AT" sz="5400" dirty="0"/>
            </a:br>
            <a:r>
              <a:rPr lang="de-AT" sz="5400" dirty="0"/>
              <a:t>viele fragen bei vielen Inhalten nach deren Relevanz für die Zukunft.</a:t>
            </a:r>
            <a:endParaRPr lang="de-DE" sz="5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8A789B-9D46-425F-A43F-5046546C7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19" t="12664" r="10802" b="5973"/>
          <a:stretch/>
        </p:blipFill>
        <p:spPr>
          <a:xfrm>
            <a:off x="5461907" y="1577331"/>
            <a:ext cx="6411239" cy="492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14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Junge, Kind, Kinder, Zaun, Traurig">
            <a:extLst>
              <a:ext uri="{FF2B5EF4-FFF2-40B4-BE49-F238E27FC236}">
                <a16:creationId xmlns:a16="http://schemas.microsoft.com/office/drawing/2014/main" id="{83536FA0-CC11-49AF-8D72-9A629666B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5"/>
          <a:stretch/>
        </p:blipFill>
        <p:spPr bwMode="auto">
          <a:xfrm>
            <a:off x="-17393" y="0"/>
            <a:ext cx="122267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BF331D-5789-482A-9BF5-BE263B3BD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882" y="4788580"/>
            <a:ext cx="11404076" cy="2069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5400" dirty="0">
                <a:solidFill>
                  <a:schemeClr val="bg1"/>
                </a:solidFill>
              </a:rPr>
              <a:t>Schule und </a:t>
            </a:r>
            <a:r>
              <a:rPr lang="de-AT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Kinder</a:t>
            </a:r>
            <a:r>
              <a:rPr lang="de-AT" sz="5400" dirty="0">
                <a:solidFill>
                  <a:schemeClr val="bg1"/>
                </a:solidFill>
              </a:rPr>
              <a:t> </a:t>
            </a:r>
            <a:br>
              <a:rPr lang="de-AT" sz="5400" dirty="0">
                <a:solidFill>
                  <a:schemeClr val="bg1"/>
                </a:solidFill>
              </a:rPr>
            </a:br>
            <a:r>
              <a:rPr lang="de-AT" sz="5400" dirty="0">
                <a:solidFill>
                  <a:schemeClr val="bg1"/>
                </a:solidFill>
              </a:rPr>
              <a:t>dürfen den Wettlauf nicht verlieren!</a:t>
            </a:r>
            <a:endParaRPr lang="de-DE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29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416E90D-E87A-4759-8EC9-A49732C89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920" y="153000"/>
            <a:ext cx="8921340" cy="65520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A51FAA-2921-42EB-9C20-2B2BB79F6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104" y="706319"/>
            <a:ext cx="2317816" cy="48581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AT" sz="9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„WAS </a:t>
            </a:r>
          </a:p>
          <a:p>
            <a:pPr marL="0" indent="0">
              <a:buNone/>
            </a:pPr>
            <a:r>
              <a:rPr lang="de-AT" sz="9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nun tun?“ </a:t>
            </a:r>
          </a:p>
          <a:p>
            <a:pPr marL="0" indent="0">
              <a:buNone/>
            </a:pPr>
            <a:r>
              <a:rPr lang="de-AT" sz="7000" dirty="0"/>
              <a:t>fragten sich </a:t>
            </a:r>
            <a:r>
              <a:rPr lang="de-AT" sz="7000" dirty="0">
                <a:sym typeface="Wingdings" panose="05000000000000000000" pitchFamily="2" charset="2"/>
              </a:rPr>
              <a:t> 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161468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eld, Landwirtschaft, Spur, Gebirge">
            <a:extLst>
              <a:ext uri="{FF2B5EF4-FFF2-40B4-BE49-F238E27FC236}">
                <a16:creationId xmlns:a16="http://schemas.microsoft.com/office/drawing/2014/main" id="{44AB7AEE-D7C9-431A-AC53-76A6376E3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DC68716-3F0C-4B13-A193-D6BEFA491D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6"/>
          <a:stretch/>
        </p:blipFill>
        <p:spPr>
          <a:xfrm>
            <a:off x="4579130" y="290636"/>
            <a:ext cx="6757873" cy="654405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268DD3F-7CBA-4304-8C2B-DE73A87B0882}"/>
              </a:ext>
            </a:extLst>
          </p:cNvPr>
          <p:cNvSpPr txBox="1"/>
          <p:nvPr/>
        </p:nvSpPr>
        <p:spPr>
          <a:xfrm>
            <a:off x="582750" y="4068779"/>
            <a:ext cx="675787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AT" sz="4000" dirty="0"/>
              <a:t>Nachhaltiges </a:t>
            </a:r>
            <a:br>
              <a:rPr lang="de-AT" sz="4000" dirty="0"/>
            </a:br>
            <a:r>
              <a:rPr lang="de-AT" sz="4000" dirty="0"/>
              <a:t>Lernen für die </a:t>
            </a:r>
            <a:br>
              <a:rPr lang="de-AT" sz="4000" dirty="0"/>
            </a:br>
            <a:r>
              <a:rPr lang="de-AT" sz="4000" dirty="0"/>
              <a:t>Zukunft basiert auf </a:t>
            </a:r>
            <a:br>
              <a:rPr lang="de-AT" sz="4000" dirty="0"/>
            </a:br>
            <a:r>
              <a:rPr lang="de-A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vier gleichwertigen Ebenen</a:t>
            </a:r>
            <a:r>
              <a:rPr lang="de-AT" sz="4000" dirty="0"/>
              <a:t>.</a:t>
            </a:r>
            <a:endParaRPr lang="de-DE" sz="4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AC2701-39FD-4588-BB4B-F45190C9C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377" y="263457"/>
            <a:ext cx="6757873" cy="646405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B788E85-C3EB-4304-83B4-AD95C94D28AB}"/>
              </a:ext>
            </a:extLst>
          </p:cNvPr>
          <p:cNvSpPr txBox="1"/>
          <p:nvPr/>
        </p:nvSpPr>
        <p:spPr>
          <a:xfrm>
            <a:off x="7182487" y="906499"/>
            <a:ext cx="1797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</a:rPr>
              <a:t>Wissen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EE20FEB-F2D8-44B8-9164-536441345154}"/>
              </a:ext>
            </a:extLst>
          </p:cNvPr>
          <p:cNvSpPr txBox="1"/>
          <p:nvPr/>
        </p:nvSpPr>
        <p:spPr>
          <a:xfrm>
            <a:off x="5202621" y="3657829"/>
            <a:ext cx="2585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chemeClr val="bg1"/>
                </a:solidFill>
              </a:rPr>
              <a:t>Kompetenzen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667DE87-0FDC-4C12-8353-077B727929B0}"/>
              </a:ext>
            </a:extLst>
          </p:cNvPr>
          <p:cNvSpPr txBox="1"/>
          <p:nvPr/>
        </p:nvSpPr>
        <p:spPr>
          <a:xfrm>
            <a:off x="8733646" y="3524429"/>
            <a:ext cx="2216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</a:rPr>
              <a:t>Charakter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8E96B2-34D0-4D14-8456-C3B3EF3F37B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648631">
            <a:off x="370045" y="1254778"/>
            <a:ext cx="6031426" cy="1298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&amp; WIE?</a:t>
            </a:r>
            <a:endParaRPr lang="de-DE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648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67F121-B710-4ACD-A7FC-C5E896C85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191" y="498831"/>
            <a:ext cx="4898913" cy="5638800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de-AT" sz="4600" dirty="0"/>
              <a:t>Diese </a:t>
            </a:r>
            <a:r>
              <a:rPr lang="de-AT" sz="5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Dimension </a:t>
            </a:r>
            <a:r>
              <a:rPr lang="de-AT" sz="4600" dirty="0"/>
              <a:t>der Bildung für das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de-AT" sz="4600" dirty="0"/>
              <a:t>21. Jahrhundert </a:t>
            </a:r>
            <a:br>
              <a:rPr lang="de-AT" sz="4600" dirty="0"/>
            </a:br>
            <a:r>
              <a:rPr lang="de-AT" sz="4600" dirty="0"/>
              <a:t>sind </a:t>
            </a:r>
            <a:r>
              <a:rPr lang="de-AT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gleich wichtig</a:t>
            </a:r>
            <a:r>
              <a:rPr lang="de-AT" sz="4600" dirty="0"/>
              <a:t>:</a:t>
            </a:r>
          </a:p>
          <a:p>
            <a:pPr lvl="3" algn="r">
              <a:lnSpc>
                <a:spcPct val="160000"/>
              </a:lnSpc>
            </a:pPr>
            <a:r>
              <a:rPr lang="de-AT" sz="3600" dirty="0"/>
              <a:t>Wissen</a:t>
            </a:r>
          </a:p>
          <a:p>
            <a:pPr lvl="3" algn="r">
              <a:lnSpc>
                <a:spcPct val="160000"/>
              </a:lnSpc>
            </a:pPr>
            <a:r>
              <a:rPr lang="de-AT" sz="3600" dirty="0"/>
              <a:t>Kompetenzen</a:t>
            </a:r>
          </a:p>
          <a:p>
            <a:pPr lvl="3" algn="r">
              <a:lnSpc>
                <a:spcPct val="160000"/>
              </a:lnSpc>
            </a:pPr>
            <a:r>
              <a:rPr lang="de-AT" sz="3600" dirty="0"/>
              <a:t>Charakter </a:t>
            </a:r>
          </a:p>
          <a:p>
            <a:pPr lvl="3" algn="r">
              <a:lnSpc>
                <a:spcPct val="160000"/>
              </a:lnSpc>
            </a:pPr>
            <a:r>
              <a:rPr lang="de-AT" sz="3600" dirty="0"/>
              <a:t>Meta-Lernen</a:t>
            </a:r>
            <a:endParaRPr lang="de-DE" sz="3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BBE621C-790B-425D-BD41-143DC13DD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7486" t="33283" b="14472"/>
          <a:stretch/>
        </p:blipFill>
        <p:spPr>
          <a:xfrm>
            <a:off x="5962785" y="2720898"/>
            <a:ext cx="6143752" cy="41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9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Zeichnung, Uhr enthält.&#10;&#10;Automatisch generierte Beschreibung">
            <a:extLst>
              <a:ext uri="{FF2B5EF4-FFF2-40B4-BE49-F238E27FC236}">
                <a16:creationId xmlns:a16="http://schemas.microsoft.com/office/drawing/2014/main" id="{9B6F9E00-0E72-47CA-8FFC-569BC61B1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05" y="3161184"/>
            <a:ext cx="2338927" cy="1695451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3F725E35-20C8-46D3-B0A2-076126B664B7}"/>
              </a:ext>
            </a:extLst>
          </p:cNvPr>
          <p:cNvSpPr/>
          <p:nvPr/>
        </p:nvSpPr>
        <p:spPr>
          <a:xfrm>
            <a:off x="4313583" y="813618"/>
            <a:ext cx="6904315" cy="5719157"/>
          </a:xfrm>
          <a:custGeom>
            <a:avLst/>
            <a:gdLst>
              <a:gd name="connsiteX0" fmla="*/ 0 w 6904315"/>
              <a:gd name="connsiteY0" fmla="*/ 2859579 h 5719157"/>
              <a:gd name="connsiteX1" fmla="*/ 3452158 w 6904315"/>
              <a:gd name="connsiteY1" fmla="*/ 0 h 5719157"/>
              <a:gd name="connsiteX2" fmla="*/ 6904316 w 6904315"/>
              <a:gd name="connsiteY2" fmla="*/ 2859579 h 5719157"/>
              <a:gd name="connsiteX3" fmla="*/ 3452158 w 6904315"/>
              <a:gd name="connsiteY3" fmla="*/ 5719158 h 5719157"/>
              <a:gd name="connsiteX4" fmla="*/ 0 w 6904315"/>
              <a:gd name="connsiteY4" fmla="*/ 2859579 h 571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4315" h="5719157" fill="none" extrusionOk="0">
                <a:moveTo>
                  <a:pt x="0" y="2859579"/>
                </a:moveTo>
                <a:cubicBezTo>
                  <a:pt x="216294" y="1414064"/>
                  <a:pt x="1522241" y="106251"/>
                  <a:pt x="3452158" y="0"/>
                </a:cubicBezTo>
                <a:cubicBezTo>
                  <a:pt x="5773838" y="-109070"/>
                  <a:pt x="6779509" y="1408742"/>
                  <a:pt x="6904316" y="2859579"/>
                </a:cubicBezTo>
                <a:cubicBezTo>
                  <a:pt x="7135797" y="4690211"/>
                  <a:pt x="5102528" y="5876535"/>
                  <a:pt x="3452158" y="5719158"/>
                </a:cubicBezTo>
                <a:cubicBezTo>
                  <a:pt x="1415933" y="5790802"/>
                  <a:pt x="341398" y="4585082"/>
                  <a:pt x="0" y="2859579"/>
                </a:cubicBezTo>
                <a:close/>
              </a:path>
              <a:path w="6904315" h="5719157" stroke="0" extrusionOk="0">
                <a:moveTo>
                  <a:pt x="0" y="2859579"/>
                </a:moveTo>
                <a:cubicBezTo>
                  <a:pt x="-54080" y="967751"/>
                  <a:pt x="1753246" y="140226"/>
                  <a:pt x="3452158" y="0"/>
                </a:cubicBezTo>
                <a:cubicBezTo>
                  <a:pt x="5399006" y="42712"/>
                  <a:pt x="7072367" y="1280864"/>
                  <a:pt x="6904316" y="2859579"/>
                </a:cubicBezTo>
                <a:cubicBezTo>
                  <a:pt x="6757619" y="4075018"/>
                  <a:pt x="5277950" y="5627712"/>
                  <a:pt x="3452158" y="5719158"/>
                </a:cubicBezTo>
                <a:cubicBezTo>
                  <a:pt x="1442504" y="5459878"/>
                  <a:pt x="81286" y="4448832"/>
                  <a:pt x="0" y="2859579"/>
                </a:cubicBezTo>
                <a:close/>
              </a:path>
            </a:pathLst>
          </a:custGeom>
          <a:solidFill>
            <a:srgbClr val="91B0D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4076488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50CCE94-B838-4EC2-A919-08DAA7B1A88A}"/>
              </a:ext>
            </a:extLst>
          </p:cNvPr>
          <p:cNvSpPr txBox="1"/>
          <p:nvPr/>
        </p:nvSpPr>
        <p:spPr>
          <a:xfrm>
            <a:off x="4592338" y="1998669"/>
            <a:ext cx="66255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(Fach)</a:t>
            </a:r>
            <a:r>
              <a:rPr kumimoji="0" lang="de-AT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WISSEN</a:t>
            </a:r>
            <a:r>
              <a:rPr kumimoji="0" lang="de-AT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„vernetzt“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Traditionell</a:t>
            </a:r>
            <a:r>
              <a:rPr kumimoji="0" lang="de-A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A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AT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(Lesen, Schreiben, Mathe, Naturwissenschaften, …)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 </a:t>
            </a:r>
            <a:r>
              <a:rPr kumimoji="0" lang="de-A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de-A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A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übergreifend</a:t>
            </a:r>
            <a:br>
              <a:rPr kumimoji="0" lang="de-A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A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SDGs</a:t>
            </a: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de-AT" sz="3200" b="1" dirty="0">
                <a:solidFill>
                  <a:prstClr val="black"/>
                </a:solidFill>
                <a:latin typeface="Calibri" panose="020F0502020204030204"/>
              </a:rPr>
              <a:t>ENTREPRENEURSHIP</a:t>
            </a: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…) 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rechblase: oval 10">
            <a:extLst>
              <a:ext uri="{FF2B5EF4-FFF2-40B4-BE49-F238E27FC236}">
                <a16:creationId xmlns:a16="http://schemas.microsoft.com/office/drawing/2014/main" id="{21FFFFC2-9339-453A-9AE0-05938B5E9692}"/>
              </a:ext>
            </a:extLst>
          </p:cNvPr>
          <p:cNvSpPr/>
          <p:nvPr/>
        </p:nvSpPr>
        <p:spPr>
          <a:xfrm rot="20545705">
            <a:off x="1050874" y="1005427"/>
            <a:ext cx="3737005" cy="1986484"/>
          </a:xfrm>
          <a:custGeom>
            <a:avLst/>
            <a:gdLst>
              <a:gd name="connsiteX0" fmla="*/ 1302309 w 3737005"/>
              <a:gd name="connsiteY0" fmla="*/ 1970691 h 1986484"/>
              <a:gd name="connsiteX1" fmla="*/ 988001 w 3737005"/>
              <a:gd name="connsiteY1" fmla="*/ 1869290 h 1986484"/>
              <a:gd name="connsiteX2" fmla="*/ 783790 w 3737005"/>
              <a:gd name="connsiteY2" fmla="*/ 184503 h 1986484"/>
              <a:gd name="connsiteX3" fmla="*/ 2382058 w 3737005"/>
              <a:gd name="connsiteY3" fmla="*/ 38253 h 1986484"/>
              <a:gd name="connsiteX4" fmla="*/ 3414727 w 3737005"/>
              <a:gd name="connsiteY4" fmla="*/ 1550884 h 1986484"/>
              <a:gd name="connsiteX5" fmla="*/ 1669480 w 3737005"/>
              <a:gd name="connsiteY5" fmla="*/ 1980834 h 1986484"/>
              <a:gd name="connsiteX6" fmla="*/ 1302309 w 3737005"/>
              <a:gd name="connsiteY6" fmla="*/ 1970691 h 198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7005" h="1986484" fill="none" extrusionOk="0">
                <a:moveTo>
                  <a:pt x="1302309" y="1970691"/>
                </a:moveTo>
                <a:cubicBezTo>
                  <a:pt x="1174034" y="1937648"/>
                  <a:pt x="1083530" y="1889747"/>
                  <a:pt x="988001" y="1869290"/>
                </a:cubicBezTo>
                <a:cubicBezTo>
                  <a:pt x="-303775" y="1438086"/>
                  <a:pt x="-462323" y="536382"/>
                  <a:pt x="783790" y="184503"/>
                </a:cubicBezTo>
                <a:cubicBezTo>
                  <a:pt x="1272060" y="87856"/>
                  <a:pt x="1906128" y="3124"/>
                  <a:pt x="2382058" y="38253"/>
                </a:cubicBezTo>
                <a:cubicBezTo>
                  <a:pt x="3552272" y="156525"/>
                  <a:pt x="4025054" y="1057719"/>
                  <a:pt x="3414727" y="1550884"/>
                </a:cubicBezTo>
                <a:cubicBezTo>
                  <a:pt x="3124739" y="1842919"/>
                  <a:pt x="2286499" y="1988990"/>
                  <a:pt x="1669480" y="1980834"/>
                </a:cubicBezTo>
                <a:cubicBezTo>
                  <a:pt x="1533279" y="1961588"/>
                  <a:pt x="1483636" y="1965978"/>
                  <a:pt x="1302309" y="1970691"/>
                </a:cubicBezTo>
                <a:close/>
              </a:path>
              <a:path w="3737005" h="1986484" stroke="0" extrusionOk="0">
                <a:moveTo>
                  <a:pt x="1302309" y="1970691"/>
                </a:moveTo>
                <a:cubicBezTo>
                  <a:pt x="1218977" y="1958664"/>
                  <a:pt x="1046715" y="1903508"/>
                  <a:pt x="988001" y="1869290"/>
                </a:cubicBezTo>
                <a:cubicBezTo>
                  <a:pt x="-286384" y="1491193"/>
                  <a:pt x="-252776" y="424717"/>
                  <a:pt x="783790" y="184503"/>
                </a:cubicBezTo>
                <a:cubicBezTo>
                  <a:pt x="1235394" y="61504"/>
                  <a:pt x="1859118" y="-57541"/>
                  <a:pt x="2382058" y="38253"/>
                </a:cubicBezTo>
                <a:cubicBezTo>
                  <a:pt x="3525603" y="32915"/>
                  <a:pt x="4227083" y="1043055"/>
                  <a:pt x="3414727" y="1550884"/>
                </a:cubicBezTo>
                <a:cubicBezTo>
                  <a:pt x="2921986" y="1815028"/>
                  <a:pt x="2382682" y="2106528"/>
                  <a:pt x="1669480" y="1980834"/>
                </a:cubicBezTo>
                <a:cubicBezTo>
                  <a:pt x="1503894" y="1959455"/>
                  <a:pt x="1453333" y="1977554"/>
                  <a:pt x="1302309" y="1970691"/>
                </a:cubicBezTo>
                <a:close/>
              </a:path>
            </a:pathLst>
          </a:custGeom>
          <a:solidFill>
            <a:srgbClr val="FFE2A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8228927">
                  <a:prstGeom prst="wedgeEllipseCallout">
                    <a:avLst>
                      <a:gd name="adj1" fmla="val -15151"/>
                      <a:gd name="adj2" fmla="val 492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LERNEN IM 21.JHDT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95967D1-119D-44FD-8C05-BDB9B4373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92" y="4372245"/>
            <a:ext cx="1998080" cy="19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1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BAC400-D876-4DB0-9FD1-59345590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SDG´s</a:t>
            </a:r>
            <a:r>
              <a:rPr lang="de-DE" sz="6000" dirty="0">
                <a:solidFill>
                  <a:srgbClr val="C00000"/>
                </a:solidFill>
              </a:rPr>
              <a:t>  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</a:t>
            </a:r>
            <a:r>
              <a:rPr lang="de-DE" dirty="0" err="1">
                <a:solidFill>
                  <a:schemeClr val="accent4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ustainable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 Development 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G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oals) </a:t>
            </a:r>
            <a:endParaRPr lang="de-AT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F00197-E726-479D-AC0E-41289B498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8020"/>
            <a:ext cx="8417560" cy="387052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de-DE" sz="4000" dirty="0"/>
              <a:t>Kein Ziel steht  </a:t>
            </a:r>
            <a:br>
              <a:rPr lang="de-DE" sz="4000" dirty="0"/>
            </a:br>
            <a:r>
              <a:rPr lang="de-DE" sz="4000" dirty="0"/>
              <a:t>für sich alleine.</a:t>
            </a:r>
          </a:p>
          <a:p>
            <a:pPr marL="0" indent="0">
              <a:buNone/>
              <a:defRPr/>
            </a:pPr>
            <a:endParaRPr lang="de-DE" sz="4000" dirty="0"/>
          </a:p>
          <a:p>
            <a:pPr marL="0" indent="0">
              <a:buNone/>
              <a:defRPr/>
            </a:pPr>
            <a:r>
              <a:rPr lang="de-DE" sz="4000" dirty="0"/>
              <a:t>Man muss immer</a:t>
            </a:r>
            <a:br>
              <a:rPr lang="de-DE" sz="4000" dirty="0"/>
            </a:br>
            <a:r>
              <a:rPr lang="de-D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 vernetzt</a:t>
            </a:r>
            <a:r>
              <a:rPr lang="de-DE" sz="4000" dirty="0"/>
              <a:t> </a:t>
            </a:r>
            <a:r>
              <a:rPr lang="de-D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ZIELE </a:t>
            </a:r>
            <a:r>
              <a:rPr lang="de-DE" sz="4000" dirty="0"/>
              <a:t>mitdenken.</a:t>
            </a:r>
          </a:p>
          <a:p>
            <a:endParaRPr lang="de-AT" sz="40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CB5AFB8-9ECF-4498-8A0A-1CE9194C819B}"/>
              </a:ext>
            </a:extLst>
          </p:cNvPr>
          <p:cNvSpPr txBox="1">
            <a:spLocks/>
          </p:cNvSpPr>
          <p:nvPr/>
        </p:nvSpPr>
        <p:spPr>
          <a:xfrm>
            <a:off x="7030721" y="974576"/>
            <a:ext cx="1454231" cy="777332"/>
          </a:xfrm>
          <a:custGeom>
            <a:avLst/>
            <a:gdLst>
              <a:gd name="connsiteX0" fmla="*/ 0 w 2399654"/>
              <a:gd name="connsiteY0" fmla="*/ 0 h 760626"/>
              <a:gd name="connsiteX1" fmla="*/ 551920 w 2399654"/>
              <a:gd name="connsiteY1" fmla="*/ 0 h 760626"/>
              <a:gd name="connsiteX2" fmla="*/ 1175830 w 2399654"/>
              <a:gd name="connsiteY2" fmla="*/ 0 h 760626"/>
              <a:gd name="connsiteX3" fmla="*/ 1703754 w 2399654"/>
              <a:gd name="connsiteY3" fmla="*/ 0 h 760626"/>
              <a:gd name="connsiteX4" fmla="*/ 2399654 w 2399654"/>
              <a:gd name="connsiteY4" fmla="*/ 0 h 760626"/>
              <a:gd name="connsiteX5" fmla="*/ 2399654 w 2399654"/>
              <a:gd name="connsiteY5" fmla="*/ 372707 h 760626"/>
              <a:gd name="connsiteX6" fmla="*/ 2399654 w 2399654"/>
              <a:gd name="connsiteY6" fmla="*/ 760626 h 760626"/>
              <a:gd name="connsiteX7" fmla="*/ 1847734 w 2399654"/>
              <a:gd name="connsiteY7" fmla="*/ 760626 h 760626"/>
              <a:gd name="connsiteX8" fmla="*/ 1247820 w 2399654"/>
              <a:gd name="connsiteY8" fmla="*/ 760626 h 760626"/>
              <a:gd name="connsiteX9" fmla="*/ 695900 w 2399654"/>
              <a:gd name="connsiteY9" fmla="*/ 760626 h 760626"/>
              <a:gd name="connsiteX10" fmla="*/ 0 w 2399654"/>
              <a:gd name="connsiteY10" fmla="*/ 760626 h 760626"/>
              <a:gd name="connsiteX11" fmla="*/ 0 w 2399654"/>
              <a:gd name="connsiteY11" fmla="*/ 380313 h 760626"/>
              <a:gd name="connsiteX12" fmla="*/ 0 w 2399654"/>
              <a:gd name="connsiteY12" fmla="*/ 0 h 76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99654" h="760626" fill="none" extrusionOk="0">
                <a:moveTo>
                  <a:pt x="0" y="0"/>
                </a:moveTo>
                <a:cubicBezTo>
                  <a:pt x="116020" y="-15976"/>
                  <a:pt x="436571" y="-12218"/>
                  <a:pt x="551920" y="0"/>
                </a:cubicBezTo>
                <a:cubicBezTo>
                  <a:pt x="667269" y="12218"/>
                  <a:pt x="1044414" y="26834"/>
                  <a:pt x="1175830" y="0"/>
                </a:cubicBezTo>
                <a:cubicBezTo>
                  <a:pt x="1307246" y="-26834"/>
                  <a:pt x="1493659" y="13309"/>
                  <a:pt x="1703754" y="0"/>
                </a:cubicBezTo>
                <a:cubicBezTo>
                  <a:pt x="1913849" y="-13309"/>
                  <a:pt x="2161955" y="30904"/>
                  <a:pt x="2399654" y="0"/>
                </a:cubicBezTo>
                <a:cubicBezTo>
                  <a:pt x="2388078" y="108923"/>
                  <a:pt x="2401691" y="271711"/>
                  <a:pt x="2399654" y="372707"/>
                </a:cubicBezTo>
                <a:cubicBezTo>
                  <a:pt x="2397617" y="473703"/>
                  <a:pt x="2396334" y="573800"/>
                  <a:pt x="2399654" y="760626"/>
                </a:cubicBezTo>
                <a:cubicBezTo>
                  <a:pt x="2181131" y="777034"/>
                  <a:pt x="2004618" y="776453"/>
                  <a:pt x="1847734" y="760626"/>
                </a:cubicBezTo>
                <a:cubicBezTo>
                  <a:pt x="1690850" y="744799"/>
                  <a:pt x="1373973" y="785415"/>
                  <a:pt x="1247820" y="760626"/>
                </a:cubicBezTo>
                <a:cubicBezTo>
                  <a:pt x="1121667" y="735837"/>
                  <a:pt x="836279" y="784319"/>
                  <a:pt x="695900" y="760626"/>
                </a:cubicBezTo>
                <a:cubicBezTo>
                  <a:pt x="555521" y="736933"/>
                  <a:pt x="232259" y="792178"/>
                  <a:pt x="0" y="760626"/>
                </a:cubicBezTo>
                <a:cubicBezTo>
                  <a:pt x="13488" y="606830"/>
                  <a:pt x="11388" y="494498"/>
                  <a:pt x="0" y="380313"/>
                </a:cubicBezTo>
                <a:cubicBezTo>
                  <a:pt x="-11388" y="266128"/>
                  <a:pt x="-12294" y="115450"/>
                  <a:pt x="0" y="0"/>
                </a:cubicBezTo>
                <a:close/>
              </a:path>
              <a:path w="2399654" h="760626" stroke="0" extrusionOk="0">
                <a:moveTo>
                  <a:pt x="0" y="0"/>
                </a:moveTo>
                <a:cubicBezTo>
                  <a:pt x="147748" y="-5201"/>
                  <a:pt x="384707" y="-6581"/>
                  <a:pt x="599914" y="0"/>
                </a:cubicBezTo>
                <a:cubicBezTo>
                  <a:pt x="815121" y="6581"/>
                  <a:pt x="1022232" y="-21706"/>
                  <a:pt x="1175830" y="0"/>
                </a:cubicBezTo>
                <a:cubicBezTo>
                  <a:pt x="1329428" y="21706"/>
                  <a:pt x="1555551" y="-26291"/>
                  <a:pt x="1823737" y="0"/>
                </a:cubicBezTo>
                <a:cubicBezTo>
                  <a:pt x="2091923" y="26291"/>
                  <a:pt x="2192453" y="-25772"/>
                  <a:pt x="2399654" y="0"/>
                </a:cubicBezTo>
                <a:cubicBezTo>
                  <a:pt x="2417230" y="104327"/>
                  <a:pt x="2385576" y="312222"/>
                  <a:pt x="2399654" y="395526"/>
                </a:cubicBezTo>
                <a:cubicBezTo>
                  <a:pt x="2413732" y="478830"/>
                  <a:pt x="2388824" y="638867"/>
                  <a:pt x="2399654" y="760626"/>
                </a:cubicBezTo>
                <a:cubicBezTo>
                  <a:pt x="2160560" y="743702"/>
                  <a:pt x="1990298" y="772643"/>
                  <a:pt x="1871730" y="760626"/>
                </a:cubicBezTo>
                <a:cubicBezTo>
                  <a:pt x="1753162" y="748609"/>
                  <a:pt x="1551505" y="762531"/>
                  <a:pt x="1271817" y="760626"/>
                </a:cubicBezTo>
                <a:cubicBezTo>
                  <a:pt x="992129" y="758721"/>
                  <a:pt x="919854" y="729548"/>
                  <a:pt x="647907" y="760626"/>
                </a:cubicBezTo>
                <a:cubicBezTo>
                  <a:pt x="375960" y="791705"/>
                  <a:pt x="273971" y="775591"/>
                  <a:pt x="0" y="760626"/>
                </a:cubicBezTo>
                <a:cubicBezTo>
                  <a:pt x="11262" y="668906"/>
                  <a:pt x="-12432" y="541365"/>
                  <a:pt x="0" y="403132"/>
                </a:cubicBezTo>
                <a:cubicBezTo>
                  <a:pt x="12432" y="264899"/>
                  <a:pt x="9656" y="116671"/>
                  <a:pt x="0" y="0"/>
                </a:cubicBezTo>
                <a:close/>
              </a:path>
            </a:pathLst>
          </a:cu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Grafik 4" descr="Ein Bild, das Screenshot, Computer enthält.&#10;&#10;Automatisch generierte Beschreibung">
            <a:extLst>
              <a:ext uri="{FF2B5EF4-FFF2-40B4-BE49-F238E27FC236}">
                <a16:creationId xmlns:a16="http://schemas.microsoft.com/office/drawing/2014/main" id="{EBFDE62A-07D9-40AF-9C21-773D7281B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3" t="38799" r="30315" b="7874"/>
          <a:stretch>
            <a:fillRect/>
          </a:stretch>
        </p:blipFill>
        <p:spPr bwMode="auto">
          <a:xfrm>
            <a:off x="4942840" y="1690688"/>
            <a:ext cx="6139585" cy="318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91FA79FC-FD3E-4D97-BD13-B36F502266B2}"/>
              </a:ext>
            </a:extLst>
          </p:cNvPr>
          <p:cNvSpPr txBox="1">
            <a:spLocks/>
          </p:cNvSpPr>
          <p:nvPr/>
        </p:nvSpPr>
        <p:spPr>
          <a:xfrm>
            <a:off x="876695" y="4248180"/>
            <a:ext cx="3107060" cy="2415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1F394BC-A7A1-42AA-BFE7-51ABCDD1D6F0}"/>
              </a:ext>
            </a:extLst>
          </p:cNvPr>
          <p:cNvSpPr txBox="1">
            <a:spLocks/>
          </p:cNvSpPr>
          <p:nvPr/>
        </p:nvSpPr>
        <p:spPr>
          <a:xfrm rot="21109351">
            <a:off x="6622065" y="5323836"/>
            <a:ext cx="4709160" cy="654050"/>
          </a:xfrm>
          <a:custGeom>
            <a:avLst/>
            <a:gdLst>
              <a:gd name="connsiteX0" fmla="*/ 0 w 4056941"/>
              <a:gd name="connsiteY0" fmla="*/ 0 h 871767"/>
              <a:gd name="connsiteX1" fmla="*/ 635587 w 4056941"/>
              <a:gd name="connsiteY1" fmla="*/ 0 h 871767"/>
              <a:gd name="connsiteX2" fmla="*/ 1230605 w 4056941"/>
              <a:gd name="connsiteY2" fmla="*/ 0 h 871767"/>
              <a:gd name="connsiteX3" fmla="*/ 1987901 w 4056941"/>
              <a:gd name="connsiteY3" fmla="*/ 0 h 871767"/>
              <a:gd name="connsiteX4" fmla="*/ 2664058 w 4056941"/>
              <a:gd name="connsiteY4" fmla="*/ 0 h 871767"/>
              <a:gd name="connsiteX5" fmla="*/ 3259076 w 4056941"/>
              <a:gd name="connsiteY5" fmla="*/ 0 h 871767"/>
              <a:gd name="connsiteX6" fmla="*/ 4056941 w 4056941"/>
              <a:gd name="connsiteY6" fmla="*/ 0 h 871767"/>
              <a:gd name="connsiteX7" fmla="*/ 4056941 w 4056941"/>
              <a:gd name="connsiteY7" fmla="*/ 418448 h 871767"/>
              <a:gd name="connsiteX8" fmla="*/ 4056941 w 4056941"/>
              <a:gd name="connsiteY8" fmla="*/ 871767 h 871767"/>
              <a:gd name="connsiteX9" fmla="*/ 3502492 w 4056941"/>
              <a:gd name="connsiteY9" fmla="*/ 871767 h 871767"/>
              <a:gd name="connsiteX10" fmla="*/ 2826336 w 4056941"/>
              <a:gd name="connsiteY10" fmla="*/ 871767 h 871767"/>
              <a:gd name="connsiteX11" fmla="*/ 2271887 w 4056941"/>
              <a:gd name="connsiteY11" fmla="*/ 871767 h 871767"/>
              <a:gd name="connsiteX12" fmla="*/ 1717438 w 4056941"/>
              <a:gd name="connsiteY12" fmla="*/ 871767 h 871767"/>
              <a:gd name="connsiteX13" fmla="*/ 1162990 w 4056941"/>
              <a:gd name="connsiteY13" fmla="*/ 871767 h 871767"/>
              <a:gd name="connsiteX14" fmla="*/ 0 w 4056941"/>
              <a:gd name="connsiteY14" fmla="*/ 871767 h 871767"/>
              <a:gd name="connsiteX15" fmla="*/ 0 w 4056941"/>
              <a:gd name="connsiteY15" fmla="*/ 444601 h 871767"/>
              <a:gd name="connsiteX16" fmla="*/ 0 w 4056941"/>
              <a:gd name="connsiteY16" fmla="*/ 0 h 871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56941" h="871767" fill="none" extrusionOk="0">
                <a:moveTo>
                  <a:pt x="0" y="0"/>
                </a:moveTo>
                <a:cubicBezTo>
                  <a:pt x="152113" y="-30180"/>
                  <a:pt x="387694" y="-19314"/>
                  <a:pt x="635587" y="0"/>
                </a:cubicBezTo>
                <a:cubicBezTo>
                  <a:pt x="883480" y="19314"/>
                  <a:pt x="1003425" y="22007"/>
                  <a:pt x="1230605" y="0"/>
                </a:cubicBezTo>
                <a:cubicBezTo>
                  <a:pt x="1457785" y="-22007"/>
                  <a:pt x="1794490" y="19904"/>
                  <a:pt x="1987901" y="0"/>
                </a:cubicBezTo>
                <a:cubicBezTo>
                  <a:pt x="2181312" y="-19904"/>
                  <a:pt x="2360807" y="-10324"/>
                  <a:pt x="2664058" y="0"/>
                </a:cubicBezTo>
                <a:cubicBezTo>
                  <a:pt x="2967309" y="10324"/>
                  <a:pt x="3014935" y="-14299"/>
                  <a:pt x="3259076" y="0"/>
                </a:cubicBezTo>
                <a:cubicBezTo>
                  <a:pt x="3503217" y="14299"/>
                  <a:pt x="3764894" y="-37045"/>
                  <a:pt x="4056941" y="0"/>
                </a:cubicBezTo>
                <a:cubicBezTo>
                  <a:pt x="4073905" y="203368"/>
                  <a:pt x="4036309" y="291843"/>
                  <a:pt x="4056941" y="418448"/>
                </a:cubicBezTo>
                <a:cubicBezTo>
                  <a:pt x="4077573" y="545053"/>
                  <a:pt x="4072529" y="653518"/>
                  <a:pt x="4056941" y="871767"/>
                </a:cubicBezTo>
                <a:cubicBezTo>
                  <a:pt x="3809587" y="864254"/>
                  <a:pt x="3664696" y="871042"/>
                  <a:pt x="3502492" y="871767"/>
                </a:cubicBezTo>
                <a:cubicBezTo>
                  <a:pt x="3340288" y="872492"/>
                  <a:pt x="3107230" y="883924"/>
                  <a:pt x="2826336" y="871767"/>
                </a:cubicBezTo>
                <a:cubicBezTo>
                  <a:pt x="2545442" y="859610"/>
                  <a:pt x="2404743" y="872019"/>
                  <a:pt x="2271887" y="871767"/>
                </a:cubicBezTo>
                <a:cubicBezTo>
                  <a:pt x="2139031" y="871515"/>
                  <a:pt x="1933693" y="858061"/>
                  <a:pt x="1717438" y="871767"/>
                </a:cubicBezTo>
                <a:cubicBezTo>
                  <a:pt x="1501183" y="885473"/>
                  <a:pt x="1300077" y="844764"/>
                  <a:pt x="1162990" y="871767"/>
                </a:cubicBezTo>
                <a:cubicBezTo>
                  <a:pt x="1025903" y="898770"/>
                  <a:pt x="376382" y="819947"/>
                  <a:pt x="0" y="871767"/>
                </a:cubicBezTo>
                <a:cubicBezTo>
                  <a:pt x="-3721" y="677509"/>
                  <a:pt x="-16290" y="596047"/>
                  <a:pt x="0" y="444601"/>
                </a:cubicBezTo>
                <a:cubicBezTo>
                  <a:pt x="16290" y="293155"/>
                  <a:pt x="-19610" y="177213"/>
                  <a:pt x="0" y="0"/>
                </a:cubicBezTo>
                <a:close/>
              </a:path>
              <a:path w="4056941" h="871767" stroke="0" extrusionOk="0">
                <a:moveTo>
                  <a:pt x="0" y="0"/>
                </a:moveTo>
                <a:cubicBezTo>
                  <a:pt x="257580" y="20845"/>
                  <a:pt x="301350" y="-23562"/>
                  <a:pt x="595018" y="0"/>
                </a:cubicBezTo>
                <a:cubicBezTo>
                  <a:pt x="888686" y="23562"/>
                  <a:pt x="1120364" y="-26836"/>
                  <a:pt x="1271175" y="0"/>
                </a:cubicBezTo>
                <a:cubicBezTo>
                  <a:pt x="1421986" y="26836"/>
                  <a:pt x="1599713" y="-967"/>
                  <a:pt x="1866193" y="0"/>
                </a:cubicBezTo>
                <a:cubicBezTo>
                  <a:pt x="2132673" y="967"/>
                  <a:pt x="2343912" y="-23881"/>
                  <a:pt x="2623489" y="0"/>
                </a:cubicBezTo>
                <a:cubicBezTo>
                  <a:pt x="2903066" y="23881"/>
                  <a:pt x="3180996" y="-21710"/>
                  <a:pt x="3340215" y="0"/>
                </a:cubicBezTo>
                <a:cubicBezTo>
                  <a:pt x="3499434" y="21710"/>
                  <a:pt x="3874462" y="-27523"/>
                  <a:pt x="4056941" y="0"/>
                </a:cubicBezTo>
                <a:cubicBezTo>
                  <a:pt x="4070924" y="220420"/>
                  <a:pt x="4041848" y="326041"/>
                  <a:pt x="4056941" y="453319"/>
                </a:cubicBezTo>
                <a:cubicBezTo>
                  <a:pt x="4072034" y="580597"/>
                  <a:pt x="4052161" y="702014"/>
                  <a:pt x="4056941" y="871767"/>
                </a:cubicBezTo>
                <a:cubicBezTo>
                  <a:pt x="3753215" y="845988"/>
                  <a:pt x="3669645" y="845748"/>
                  <a:pt x="3421354" y="871767"/>
                </a:cubicBezTo>
                <a:cubicBezTo>
                  <a:pt x="3173063" y="897786"/>
                  <a:pt x="3087200" y="897853"/>
                  <a:pt x="2866905" y="871767"/>
                </a:cubicBezTo>
                <a:cubicBezTo>
                  <a:pt x="2646610" y="845681"/>
                  <a:pt x="2532764" y="881308"/>
                  <a:pt x="2312456" y="871767"/>
                </a:cubicBezTo>
                <a:cubicBezTo>
                  <a:pt x="2092148" y="862226"/>
                  <a:pt x="1836648" y="883677"/>
                  <a:pt x="1636300" y="871767"/>
                </a:cubicBezTo>
                <a:cubicBezTo>
                  <a:pt x="1435952" y="859857"/>
                  <a:pt x="1329421" y="866325"/>
                  <a:pt x="1041282" y="871767"/>
                </a:cubicBezTo>
                <a:cubicBezTo>
                  <a:pt x="753143" y="877209"/>
                  <a:pt x="223293" y="851206"/>
                  <a:pt x="0" y="871767"/>
                </a:cubicBezTo>
                <a:cubicBezTo>
                  <a:pt x="-11060" y="708135"/>
                  <a:pt x="5049" y="640902"/>
                  <a:pt x="0" y="435884"/>
                </a:cubicBezTo>
                <a:cubicBezTo>
                  <a:pt x="-5049" y="230866"/>
                  <a:pt x="-1777" y="207805"/>
                  <a:pt x="0" y="0"/>
                </a:cubicBezTo>
                <a:close/>
              </a:path>
            </a:pathLst>
          </a:custGeom>
          <a:solidFill>
            <a:srgbClr val="FFEAC1"/>
          </a:solidFill>
          <a:ln>
            <a:solidFill>
              <a:schemeClr val="tx1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S</a:t>
            </a:r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ieh </a:t>
            </a:r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D</a:t>
            </a:r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as </a:t>
            </a:r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G</a:t>
            </a:r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anze!</a:t>
            </a:r>
          </a:p>
        </p:txBody>
      </p:sp>
    </p:spTree>
    <p:extLst>
      <p:ext uri="{BB962C8B-B14F-4D97-AF65-F5344CB8AC3E}">
        <p14:creationId xmlns:p14="http://schemas.microsoft.com/office/powerpoint/2010/main" val="384518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CE3E2C-6EAD-4D21-ADC2-21407113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16" y="439438"/>
            <a:ext cx="11115117" cy="720845"/>
          </a:xfrm>
        </p:spPr>
        <p:txBody>
          <a:bodyPr>
            <a:noAutofit/>
          </a:bodyPr>
          <a:lstStyle/>
          <a:p>
            <a:r>
              <a:rPr lang="de-AT" altLang="de-DE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VUCA-</a:t>
            </a:r>
            <a:r>
              <a:rPr lang="de-AT" altLang="de-DE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de-AT" altLang="de-DE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World</a:t>
            </a:r>
            <a:r>
              <a:rPr lang="de-AT" altLang="de-DE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         </a:t>
            </a:r>
            <a:endParaRPr lang="de-AT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C7AAF00F-51A9-486A-BC8C-2F8CCD0B40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7672533"/>
              </p:ext>
            </p:extLst>
          </p:nvPr>
        </p:nvGraphicFramePr>
        <p:xfrm>
          <a:off x="483116" y="1172698"/>
          <a:ext cx="11225768" cy="5312465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164824">
                  <a:extLst>
                    <a:ext uri="{9D8B030D-6E8A-4147-A177-3AD203B41FA5}">
                      <a16:colId xmlns:a16="http://schemas.microsoft.com/office/drawing/2014/main" val="1856050592"/>
                    </a:ext>
                  </a:extLst>
                </a:gridCol>
                <a:gridCol w="2312974">
                  <a:extLst>
                    <a:ext uri="{9D8B030D-6E8A-4147-A177-3AD203B41FA5}">
                      <a16:colId xmlns:a16="http://schemas.microsoft.com/office/drawing/2014/main" val="738702433"/>
                    </a:ext>
                  </a:extLst>
                </a:gridCol>
                <a:gridCol w="642257">
                  <a:extLst>
                    <a:ext uri="{9D8B030D-6E8A-4147-A177-3AD203B41FA5}">
                      <a16:colId xmlns:a16="http://schemas.microsoft.com/office/drawing/2014/main" val="710122136"/>
                    </a:ext>
                  </a:extLst>
                </a:gridCol>
                <a:gridCol w="8105713">
                  <a:extLst>
                    <a:ext uri="{9D8B030D-6E8A-4147-A177-3AD203B41FA5}">
                      <a16:colId xmlns:a16="http://schemas.microsoft.com/office/drawing/2014/main" val="1345888290"/>
                    </a:ext>
                  </a:extLst>
                </a:gridCol>
              </a:tblGrid>
              <a:tr h="38302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AT" sz="20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2400" dirty="0">
                          <a:solidFill>
                            <a:schemeClr val="tx1"/>
                          </a:solidFill>
                          <a:effectLst/>
                        </a:rPr>
                        <a:t>REALITÄT</a:t>
                      </a:r>
                      <a:endParaRPr lang="de-AT" sz="20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20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24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de-AT" sz="2400" dirty="0">
                          <a:solidFill>
                            <a:schemeClr val="tx1"/>
                          </a:solidFill>
                          <a:effectLst/>
                        </a:rPr>
                        <a:t>Was wir lernen müssen!</a:t>
                      </a:r>
                      <a:endParaRPr lang="de-AT" sz="2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330709"/>
                  </a:ext>
                </a:extLst>
              </a:tr>
              <a:tr h="100969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2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2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VOLATILITY</a:t>
                      </a:r>
                      <a:r>
                        <a:rPr lang="de-AT" sz="2000" b="1" dirty="0">
                          <a:solidFill>
                            <a:schemeClr val="tx1"/>
                          </a:solidFill>
                          <a:effectLst/>
                        </a:rPr>
                        <a:t>            </a:t>
                      </a:r>
                      <a:br>
                        <a:rPr lang="de-AT" sz="2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de-AT" sz="2400" dirty="0">
                          <a:solidFill>
                            <a:schemeClr val="tx1"/>
                          </a:solidFill>
                          <a:effectLst/>
                        </a:rPr>
                        <a:t>Unbeständigkeit</a:t>
                      </a:r>
                      <a:endParaRPr lang="de-AT" sz="20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5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V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2800" b="1" kern="1200" dirty="0" err="1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VISION</a:t>
                      </a:r>
                      <a:r>
                        <a:rPr lang="de-AT" sz="2400" dirty="0" err="1">
                          <a:solidFill>
                            <a:schemeClr val="tx1"/>
                          </a:solidFill>
                          <a:effectLst/>
                        </a:rPr>
                        <a:t>en</a:t>
                      </a:r>
                      <a:r>
                        <a:rPr lang="de-AT" sz="2400" dirty="0">
                          <a:solidFill>
                            <a:schemeClr val="tx1"/>
                          </a:solidFill>
                          <a:effectLst/>
                        </a:rPr>
                        <a:t> entwickeln, eigenverantwortlich handeln</a:t>
                      </a:r>
                      <a:endParaRPr lang="de-AT" sz="20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5028477"/>
                  </a:ext>
                </a:extLst>
              </a:tr>
              <a:tr h="13933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2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2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UNCERTAINTY</a:t>
                      </a:r>
                      <a:r>
                        <a:rPr lang="de-AT" sz="2000" b="1" dirty="0">
                          <a:solidFill>
                            <a:schemeClr val="tx1"/>
                          </a:solidFill>
                          <a:effectLst/>
                        </a:rPr>
                        <a:t>        </a:t>
                      </a:r>
                      <a:br>
                        <a:rPr lang="de-AT" sz="20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</a:br>
                      <a:r>
                        <a:rPr lang="de-AT" sz="2400" dirty="0">
                          <a:solidFill>
                            <a:schemeClr val="tx1"/>
                          </a:solidFill>
                          <a:effectLst/>
                        </a:rPr>
                        <a:t>Unsicherheit</a:t>
                      </a:r>
                      <a:r>
                        <a:rPr lang="de-AT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de-AT" sz="20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5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U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2800" b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UNDERSTANDING</a:t>
                      </a:r>
                      <a:r>
                        <a:rPr lang="de-AT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de-AT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2400" dirty="0">
                          <a:solidFill>
                            <a:schemeClr val="tx1"/>
                          </a:solidFill>
                          <a:effectLst/>
                        </a:rPr>
                        <a:t>Strukturen, Sinn erkennen; wissen, </a:t>
                      </a:r>
                      <a:r>
                        <a:rPr lang="de-AT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WARUM</a:t>
                      </a:r>
                      <a:r>
                        <a:rPr lang="de-AT" sz="240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de-AT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WAS</a:t>
                      </a:r>
                      <a:r>
                        <a:rPr lang="de-AT" sz="2400" dirty="0">
                          <a:solidFill>
                            <a:schemeClr val="tx1"/>
                          </a:solidFill>
                          <a:effectLst/>
                        </a:rPr>
                        <a:t> zu tut ist</a:t>
                      </a:r>
                      <a:endParaRPr lang="de-AT" sz="20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2941079"/>
                  </a:ext>
                </a:extLst>
              </a:tr>
              <a:tr h="121326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2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2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COMPLEXITY</a:t>
                      </a:r>
                      <a:r>
                        <a:rPr lang="de-AT" sz="2000" b="1" dirty="0">
                          <a:solidFill>
                            <a:schemeClr val="tx1"/>
                          </a:solidFill>
                          <a:effectLst/>
                        </a:rPr>
                        <a:t>          </a:t>
                      </a:r>
                      <a:br>
                        <a:rPr lang="de-AT" sz="2000" b="1" u="sng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</a:br>
                      <a:r>
                        <a:rPr lang="de-AT" sz="2400" dirty="0">
                          <a:solidFill>
                            <a:schemeClr val="tx1"/>
                          </a:solidFill>
                          <a:effectLst/>
                        </a:rPr>
                        <a:t>Komplexität</a:t>
                      </a:r>
                      <a:endParaRPr lang="de-AT" sz="20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5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2800" b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CLARITY</a:t>
                      </a:r>
                      <a:r>
                        <a:rPr lang="de-AT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2400" dirty="0">
                          <a:solidFill>
                            <a:schemeClr val="tx1"/>
                          </a:solidFill>
                          <a:effectLst/>
                        </a:rPr>
                        <a:t>Fokus auf </a:t>
                      </a:r>
                      <a:r>
                        <a:rPr lang="de-AT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PRIORITÄTEN</a:t>
                      </a:r>
                      <a:endParaRPr lang="de-AT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8798436"/>
                  </a:ext>
                </a:extLst>
              </a:tr>
              <a:tr h="131308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2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de-AT" sz="2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2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AMBIGUITY</a:t>
                      </a:r>
                      <a:r>
                        <a:rPr lang="de-AT" sz="2400" b="1" u="non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         </a:t>
                      </a:r>
                      <a:br>
                        <a:rPr lang="de-AT" sz="2000" b="1" u="sng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</a:br>
                      <a:r>
                        <a:rPr lang="de-AT" sz="2400" dirty="0">
                          <a:solidFill>
                            <a:schemeClr val="tx1"/>
                          </a:solidFill>
                          <a:effectLst/>
                        </a:rPr>
                        <a:t>Mehrdeutigkeit</a:t>
                      </a:r>
                      <a:r>
                        <a:rPr lang="de-AT" sz="200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endParaRPr lang="de-AT" sz="20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5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 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087245" algn="l"/>
                        </a:tabLst>
                      </a:pPr>
                      <a:r>
                        <a:rPr lang="de-AT" sz="2800" b="1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AGILITY-</a:t>
                      </a:r>
                      <a:r>
                        <a:rPr lang="de-AT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FLEXIBEL</a:t>
                      </a:r>
                      <a:r>
                        <a:rPr lang="de-AT" sz="2400" dirty="0">
                          <a:solidFill>
                            <a:schemeClr val="tx1"/>
                          </a:solidFill>
                          <a:effectLst/>
                        </a:rPr>
                        <a:t> Herausforderungen annehmen, Fehler zum Lernen nutzen, ..</a:t>
                      </a:r>
                      <a:endParaRPr lang="de-AT" sz="20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6901050"/>
                  </a:ext>
                </a:extLst>
              </a:tr>
            </a:tbl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28FB1013-F635-42B5-AACD-4F223BD86D8E}"/>
              </a:ext>
            </a:extLst>
          </p:cNvPr>
          <p:cNvSpPr/>
          <p:nvPr/>
        </p:nvSpPr>
        <p:spPr>
          <a:xfrm>
            <a:off x="3710195" y="685560"/>
            <a:ext cx="8109340" cy="587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6C8A52E-F042-4D42-AB6E-1461B095B480}"/>
              </a:ext>
            </a:extLst>
          </p:cNvPr>
          <p:cNvSpPr/>
          <p:nvPr/>
        </p:nvSpPr>
        <p:spPr>
          <a:xfrm>
            <a:off x="593767" y="1637791"/>
            <a:ext cx="2342380" cy="995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D7B5804-34B8-4851-AC28-2949B38F5DDE}"/>
              </a:ext>
            </a:extLst>
          </p:cNvPr>
          <p:cNvSpPr/>
          <p:nvPr/>
        </p:nvSpPr>
        <p:spPr>
          <a:xfrm>
            <a:off x="483115" y="2735620"/>
            <a:ext cx="2453032" cy="1050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49D26AA-6E16-4896-AA90-3191A09C28EC}"/>
              </a:ext>
            </a:extLst>
          </p:cNvPr>
          <p:cNvSpPr/>
          <p:nvPr/>
        </p:nvSpPr>
        <p:spPr>
          <a:xfrm>
            <a:off x="593767" y="3926853"/>
            <a:ext cx="2400320" cy="1293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B32E56F-683E-47F5-8B5C-2367CFCAC6F8}"/>
              </a:ext>
            </a:extLst>
          </p:cNvPr>
          <p:cNvSpPr/>
          <p:nvPr/>
        </p:nvSpPr>
        <p:spPr>
          <a:xfrm>
            <a:off x="483116" y="5159960"/>
            <a:ext cx="2342380" cy="1050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6930EE8-8498-4B61-B2E8-77C079392722}"/>
              </a:ext>
            </a:extLst>
          </p:cNvPr>
          <p:cNvSpPr/>
          <p:nvPr/>
        </p:nvSpPr>
        <p:spPr>
          <a:xfrm>
            <a:off x="3570573" y="1610246"/>
            <a:ext cx="8248962" cy="995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20D85AA-7ACB-4631-8047-FF50AAFBAA15}"/>
              </a:ext>
            </a:extLst>
          </p:cNvPr>
          <p:cNvSpPr/>
          <p:nvPr/>
        </p:nvSpPr>
        <p:spPr>
          <a:xfrm>
            <a:off x="3646851" y="2958380"/>
            <a:ext cx="8062033" cy="995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C76FDD7-4792-4F18-8A05-3052B634E0D8}"/>
              </a:ext>
            </a:extLst>
          </p:cNvPr>
          <p:cNvSpPr/>
          <p:nvPr/>
        </p:nvSpPr>
        <p:spPr>
          <a:xfrm>
            <a:off x="3570573" y="3918992"/>
            <a:ext cx="8138311" cy="1301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CA5779E-AEA4-4F2F-9214-1B4BC3DF01A4}"/>
              </a:ext>
            </a:extLst>
          </p:cNvPr>
          <p:cNvSpPr/>
          <p:nvPr/>
        </p:nvSpPr>
        <p:spPr>
          <a:xfrm>
            <a:off x="3646852" y="5422858"/>
            <a:ext cx="8062032" cy="995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8" name="Picture 4" descr="Ungeordnete, Chaos, Rechnerische Denken">
            <a:extLst>
              <a:ext uri="{FF2B5EF4-FFF2-40B4-BE49-F238E27FC236}">
                <a16:creationId xmlns:a16="http://schemas.microsoft.com/office/drawing/2014/main" id="{28391C15-53FD-4643-9859-7BB7F8FD9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786" y="560504"/>
            <a:ext cx="7734748" cy="5924659"/>
          </a:xfrm>
          <a:custGeom>
            <a:avLst/>
            <a:gdLst>
              <a:gd name="connsiteX0" fmla="*/ 0 w 7734748"/>
              <a:gd name="connsiteY0" fmla="*/ 0 h 5924659"/>
              <a:gd name="connsiteX1" fmla="*/ 489867 w 7734748"/>
              <a:gd name="connsiteY1" fmla="*/ 0 h 5924659"/>
              <a:gd name="connsiteX2" fmla="*/ 1057082 w 7734748"/>
              <a:gd name="connsiteY2" fmla="*/ 0 h 5924659"/>
              <a:gd name="connsiteX3" fmla="*/ 1624297 w 7734748"/>
              <a:gd name="connsiteY3" fmla="*/ 0 h 5924659"/>
              <a:gd name="connsiteX4" fmla="*/ 2114164 w 7734748"/>
              <a:gd name="connsiteY4" fmla="*/ 0 h 5924659"/>
              <a:gd name="connsiteX5" fmla="*/ 2526684 w 7734748"/>
              <a:gd name="connsiteY5" fmla="*/ 0 h 5924659"/>
              <a:gd name="connsiteX6" fmla="*/ 3171247 w 7734748"/>
              <a:gd name="connsiteY6" fmla="*/ 0 h 5924659"/>
              <a:gd name="connsiteX7" fmla="*/ 3815809 w 7734748"/>
              <a:gd name="connsiteY7" fmla="*/ 0 h 5924659"/>
              <a:gd name="connsiteX8" fmla="*/ 4383024 w 7734748"/>
              <a:gd name="connsiteY8" fmla="*/ 0 h 5924659"/>
              <a:gd name="connsiteX9" fmla="*/ 4795544 w 7734748"/>
              <a:gd name="connsiteY9" fmla="*/ 0 h 5924659"/>
              <a:gd name="connsiteX10" fmla="*/ 5362759 w 7734748"/>
              <a:gd name="connsiteY10" fmla="*/ 0 h 5924659"/>
              <a:gd name="connsiteX11" fmla="*/ 6162016 w 7734748"/>
              <a:gd name="connsiteY11" fmla="*/ 0 h 5924659"/>
              <a:gd name="connsiteX12" fmla="*/ 6806578 w 7734748"/>
              <a:gd name="connsiteY12" fmla="*/ 0 h 5924659"/>
              <a:gd name="connsiteX13" fmla="*/ 7734748 w 7734748"/>
              <a:gd name="connsiteY13" fmla="*/ 0 h 5924659"/>
              <a:gd name="connsiteX14" fmla="*/ 7734748 w 7734748"/>
              <a:gd name="connsiteY14" fmla="*/ 717542 h 5924659"/>
              <a:gd name="connsiteX15" fmla="*/ 7734748 w 7734748"/>
              <a:gd name="connsiteY15" fmla="*/ 1375837 h 5924659"/>
              <a:gd name="connsiteX16" fmla="*/ 7734748 w 7734748"/>
              <a:gd name="connsiteY16" fmla="*/ 1856393 h 5924659"/>
              <a:gd name="connsiteX17" fmla="*/ 7734748 w 7734748"/>
              <a:gd name="connsiteY17" fmla="*/ 2573935 h 5924659"/>
              <a:gd name="connsiteX18" fmla="*/ 7734748 w 7734748"/>
              <a:gd name="connsiteY18" fmla="*/ 3113737 h 5924659"/>
              <a:gd name="connsiteX19" fmla="*/ 7734748 w 7734748"/>
              <a:gd name="connsiteY19" fmla="*/ 3653540 h 5924659"/>
              <a:gd name="connsiteX20" fmla="*/ 7734748 w 7734748"/>
              <a:gd name="connsiteY20" fmla="*/ 4193342 h 5924659"/>
              <a:gd name="connsiteX21" fmla="*/ 7734748 w 7734748"/>
              <a:gd name="connsiteY21" fmla="*/ 4733144 h 5924659"/>
              <a:gd name="connsiteX22" fmla="*/ 7734748 w 7734748"/>
              <a:gd name="connsiteY22" fmla="*/ 5272947 h 5924659"/>
              <a:gd name="connsiteX23" fmla="*/ 7734748 w 7734748"/>
              <a:gd name="connsiteY23" fmla="*/ 5924659 h 5924659"/>
              <a:gd name="connsiteX24" fmla="*/ 7012838 w 7734748"/>
              <a:gd name="connsiteY24" fmla="*/ 5924659 h 5924659"/>
              <a:gd name="connsiteX25" fmla="*/ 6368276 w 7734748"/>
              <a:gd name="connsiteY25" fmla="*/ 5924659 h 5924659"/>
              <a:gd name="connsiteX26" fmla="*/ 5646366 w 7734748"/>
              <a:gd name="connsiteY26" fmla="*/ 5924659 h 5924659"/>
              <a:gd name="connsiteX27" fmla="*/ 5001804 w 7734748"/>
              <a:gd name="connsiteY27" fmla="*/ 5924659 h 5924659"/>
              <a:gd name="connsiteX28" fmla="*/ 4357241 w 7734748"/>
              <a:gd name="connsiteY28" fmla="*/ 5924659 h 5924659"/>
              <a:gd name="connsiteX29" fmla="*/ 3944721 w 7734748"/>
              <a:gd name="connsiteY29" fmla="*/ 5924659 h 5924659"/>
              <a:gd name="connsiteX30" fmla="*/ 3300159 w 7734748"/>
              <a:gd name="connsiteY30" fmla="*/ 5924659 h 5924659"/>
              <a:gd name="connsiteX31" fmla="*/ 2500902 w 7734748"/>
              <a:gd name="connsiteY31" fmla="*/ 5924659 h 5924659"/>
              <a:gd name="connsiteX32" fmla="*/ 1701645 w 7734748"/>
              <a:gd name="connsiteY32" fmla="*/ 5924659 h 5924659"/>
              <a:gd name="connsiteX33" fmla="*/ 1057082 w 7734748"/>
              <a:gd name="connsiteY33" fmla="*/ 5924659 h 5924659"/>
              <a:gd name="connsiteX34" fmla="*/ 0 w 7734748"/>
              <a:gd name="connsiteY34" fmla="*/ 5924659 h 5924659"/>
              <a:gd name="connsiteX35" fmla="*/ 0 w 7734748"/>
              <a:gd name="connsiteY35" fmla="*/ 5384857 h 5924659"/>
              <a:gd name="connsiteX36" fmla="*/ 0 w 7734748"/>
              <a:gd name="connsiteY36" fmla="*/ 4667315 h 5924659"/>
              <a:gd name="connsiteX37" fmla="*/ 0 w 7734748"/>
              <a:gd name="connsiteY37" fmla="*/ 3890526 h 5924659"/>
              <a:gd name="connsiteX38" fmla="*/ 0 w 7734748"/>
              <a:gd name="connsiteY38" fmla="*/ 3232231 h 5924659"/>
              <a:gd name="connsiteX39" fmla="*/ 0 w 7734748"/>
              <a:gd name="connsiteY39" fmla="*/ 2514689 h 5924659"/>
              <a:gd name="connsiteX40" fmla="*/ 0 w 7734748"/>
              <a:gd name="connsiteY40" fmla="*/ 1915640 h 5924659"/>
              <a:gd name="connsiteX41" fmla="*/ 0 w 7734748"/>
              <a:gd name="connsiteY41" fmla="*/ 1198098 h 5924659"/>
              <a:gd name="connsiteX42" fmla="*/ 0 w 7734748"/>
              <a:gd name="connsiteY42" fmla="*/ 0 h 592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734748" h="5924659" extrusionOk="0">
                <a:moveTo>
                  <a:pt x="0" y="0"/>
                </a:moveTo>
                <a:cubicBezTo>
                  <a:pt x="178496" y="-17843"/>
                  <a:pt x="255222" y="19794"/>
                  <a:pt x="489867" y="0"/>
                </a:cubicBezTo>
                <a:cubicBezTo>
                  <a:pt x="724512" y="-19794"/>
                  <a:pt x="794075" y="6365"/>
                  <a:pt x="1057082" y="0"/>
                </a:cubicBezTo>
                <a:cubicBezTo>
                  <a:pt x="1320090" y="-6365"/>
                  <a:pt x="1455147" y="-15812"/>
                  <a:pt x="1624297" y="0"/>
                </a:cubicBezTo>
                <a:cubicBezTo>
                  <a:pt x="1793447" y="15812"/>
                  <a:pt x="1915393" y="-22307"/>
                  <a:pt x="2114164" y="0"/>
                </a:cubicBezTo>
                <a:cubicBezTo>
                  <a:pt x="2312935" y="22307"/>
                  <a:pt x="2417087" y="-13954"/>
                  <a:pt x="2526684" y="0"/>
                </a:cubicBezTo>
                <a:cubicBezTo>
                  <a:pt x="2636281" y="13954"/>
                  <a:pt x="2981660" y="-5079"/>
                  <a:pt x="3171247" y="0"/>
                </a:cubicBezTo>
                <a:cubicBezTo>
                  <a:pt x="3360834" y="5079"/>
                  <a:pt x="3639003" y="-14441"/>
                  <a:pt x="3815809" y="0"/>
                </a:cubicBezTo>
                <a:cubicBezTo>
                  <a:pt x="3992615" y="14441"/>
                  <a:pt x="4130818" y="3490"/>
                  <a:pt x="4383024" y="0"/>
                </a:cubicBezTo>
                <a:cubicBezTo>
                  <a:pt x="4635231" y="-3490"/>
                  <a:pt x="4613159" y="-3396"/>
                  <a:pt x="4795544" y="0"/>
                </a:cubicBezTo>
                <a:cubicBezTo>
                  <a:pt x="4977929" y="3396"/>
                  <a:pt x="5161728" y="5731"/>
                  <a:pt x="5362759" y="0"/>
                </a:cubicBezTo>
                <a:cubicBezTo>
                  <a:pt x="5563790" y="-5731"/>
                  <a:pt x="5963077" y="-5369"/>
                  <a:pt x="6162016" y="0"/>
                </a:cubicBezTo>
                <a:cubicBezTo>
                  <a:pt x="6360955" y="5369"/>
                  <a:pt x="6598858" y="28087"/>
                  <a:pt x="6806578" y="0"/>
                </a:cubicBezTo>
                <a:cubicBezTo>
                  <a:pt x="7014298" y="-28087"/>
                  <a:pt x="7503467" y="-40811"/>
                  <a:pt x="7734748" y="0"/>
                </a:cubicBezTo>
                <a:cubicBezTo>
                  <a:pt x="7701986" y="348044"/>
                  <a:pt x="7739405" y="509765"/>
                  <a:pt x="7734748" y="717542"/>
                </a:cubicBezTo>
                <a:cubicBezTo>
                  <a:pt x="7730091" y="925319"/>
                  <a:pt x="7709940" y="1215036"/>
                  <a:pt x="7734748" y="1375837"/>
                </a:cubicBezTo>
                <a:cubicBezTo>
                  <a:pt x="7759556" y="1536639"/>
                  <a:pt x="7747940" y="1660949"/>
                  <a:pt x="7734748" y="1856393"/>
                </a:cubicBezTo>
                <a:cubicBezTo>
                  <a:pt x="7721556" y="2051837"/>
                  <a:pt x="7755045" y="2352654"/>
                  <a:pt x="7734748" y="2573935"/>
                </a:cubicBezTo>
                <a:cubicBezTo>
                  <a:pt x="7714451" y="2795216"/>
                  <a:pt x="7753040" y="2845354"/>
                  <a:pt x="7734748" y="3113737"/>
                </a:cubicBezTo>
                <a:cubicBezTo>
                  <a:pt x="7716456" y="3382120"/>
                  <a:pt x="7734058" y="3451299"/>
                  <a:pt x="7734748" y="3653540"/>
                </a:cubicBezTo>
                <a:cubicBezTo>
                  <a:pt x="7735438" y="3855781"/>
                  <a:pt x="7711224" y="3979141"/>
                  <a:pt x="7734748" y="4193342"/>
                </a:cubicBezTo>
                <a:cubicBezTo>
                  <a:pt x="7758272" y="4407543"/>
                  <a:pt x="7716024" y="4599906"/>
                  <a:pt x="7734748" y="4733144"/>
                </a:cubicBezTo>
                <a:cubicBezTo>
                  <a:pt x="7753472" y="4866382"/>
                  <a:pt x="7751524" y="5046757"/>
                  <a:pt x="7734748" y="5272947"/>
                </a:cubicBezTo>
                <a:cubicBezTo>
                  <a:pt x="7717972" y="5499137"/>
                  <a:pt x="7735260" y="5629646"/>
                  <a:pt x="7734748" y="5924659"/>
                </a:cubicBezTo>
                <a:cubicBezTo>
                  <a:pt x="7453293" y="5925437"/>
                  <a:pt x="7173738" y="5896723"/>
                  <a:pt x="7012838" y="5924659"/>
                </a:cubicBezTo>
                <a:cubicBezTo>
                  <a:pt x="6851938" y="5952596"/>
                  <a:pt x="6687170" y="5955396"/>
                  <a:pt x="6368276" y="5924659"/>
                </a:cubicBezTo>
                <a:cubicBezTo>
                  <a:pt x="6049382" y="5893922"/>
                  <a:pt x="5946224" y="5928266"/>
                  <a:pt x="5646366" y="5924659"/>
                </a:cubicBezTo>
                <a:cubicBezTo>
                  <a:pt x="5346508" y="5921053"/>
                  <a:pt x="5301837" y="5901125"/>
                  <a:pt x="5001804" y="5924659"/>
                </a:cubicBezTo>
                <a:cubicBezTo>
                  <a:pt x="4701771" y="5948193"/>
                  <a:pt x="4632804" y="5913138"/>
                  <a:pt x="4357241" y="5924659"/>
                </a:cubicBezTo>
                <a:cubicBezTo>
                  <a:pt x="4081678" y="5936180"/>
                  <a:pt x="4048452" y="5922257"/>
                  <a:pt x="3944721" y="5924659"/>
                </a:cubicBezTo>
                <a:cubicBezTo>
                  <a:pt x="3840990" y="5927061"/>
                  <a:pt x="3563288" y="5949017"/>
                  <a:pt x="3300159" y="5924659"/>
                </a:cubicBezTo>
                <a:cubicBezTo>
                  <a:pt x="3037030" y="5900301"/>
                  <a:pt x="2731244" y="5952261"/>
                  <a:pt x="2500902" y="5924659"/>
                </a:cubicBezTo>
                <a:cubicBezTo>
                  <a:pt x="2270560" y="5897057"/>
                  <a:pt x="1864218" y="5942426"/>
                  <a:pt x="1701645" y="5924659"/>
                </a:cubicBezTo>
                <a:cubicBezTo>
                  <a:pt x="1539072" y="5906892"/>
                  <a:pt x="1229614" y="5919306"/>
                  <a:pt x="1057082" y="5924659"/>
                </a:cubicBezTo>
                <a:cubicBezTo>
                  <a:pt x="884550" y="5930012"/>
                  <a:pt x="262996" y="5906089"/>
                  <a:pt x="0" y="5924659"/>
                </a:cubicBezTo>
                <a:cubicBezTo>
                  <a:pt x="25309" y="5662081"/>
                  <a:pt x="-14545" y="5620393"/>
                  <a:pt x="0" y="5384857"/>
                </a:cubicBezTo>
                <a:cubicBezTo>
                  <a:pt x="14545" y="5149321"/>
                  <a:pt x="30927" y="4854804"/>
                  <a:pt x="0" y="4667315"/>
                </a:cubicBezTo>
                <a:cubicBezTo>
                  <a:pt x="-30927" y="4479826"/>
                  <a:pt x="-27651" y="4171229"/>
                  <a:pt x="0" y="3890526"/>
                </a:cubicBezTo>
                <a:cubicBezTo>
                  <a:pt x="27651" y="3609823"/>
                  <a:pt x="31572" y="3488509"/>
                  <a:pt x="0" y="3232231"/>
                </a:cubicBezTo>
                <a:cubicBezTo>
                  <a:pt x="-31572" y="2975954"/>
                  <a:pt x="-31214" y="2819708"/>
                  <a:pt x="0" y="2514689"/>
                </a:cubicBezTo>
                <a:cubicBezTo>
                  <a:pt x="31214" y="2209670"/>
                  <a:pt x="-23355" y="2040095"/>
                  <a:pt x="0" y="1915640"/>
                </a:cubicBezTo>
                <a:cubicBezTo>
                  <a:pt x="23355" y="1791185"/>
                  <a:pt x="-19060" y="1453504"/>
                  <a:pt x="0" y="1198098"/>
                </a:cubicBezTo>
                <a:cubicBezTo>
                  <a:pt x="19060" y="942692"/>
                  <a:pt x="3426" y="28763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251178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59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434" name="Picture 2" descr="Albert Einstein, Porträt">
            <a:extLst>
              <a:ext uri="{FF2B5EF4-FFF2-40B4-BE49-F238E27FC236}">
                <a16:creationId xmlns:a16="http://schemas.microsoft.com/office/drawing/2014/main" id="{E31C89CB-4FA0-45C8-8864-F30389A71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" b="2385"/>
          <a:stretch/>
        </p:blipFill>
        <p:spPr bwMode="auto">
          <a:xfrm>
            <a:off x="0" y="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E7022B-7C49-47FC-BC83-5F60B0514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4059044"/>
            <a:ext cx="3822189" cy="1727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dirty="0"/>
              <a:t>Probleme kann man nicht mit den gleichen Denkweisen lösen, durch die sie entstanden. </a:t>
            </a:r>
          </a:p>
        </p:txBody>
      </p:sp>
    </p:spTree>
    <p:extLst>
      <p:ext uri="{BB962C8B-B14F-4D97-AF65-F5344CB8AC3E}">
        <p14:creationId xmlns:p14="http://schemas.microsoft.com/office/powerpoint/2010/main" val="1125083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279975-4157-404E-AD3B-02ECBE80E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555" y="426364"/>
            <a:ext cx="6938555" cy="10151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AT" sz="3600" dirty="0"/>
              <a:t>Wie kann man diese Kompetenzen in der Schule vermitteln?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35AAB92-8A38-4380-8E74-95E9E2AB2B57}"/>
              </a:ext>
            </a:extLst>
          </p:cNvPr>
          <p:cNvSpPr/>
          <p:nvPr/>
        </p:nvSpPr>
        <p:spPr>
          <a:xfrm>
            <a:off x="5394960" y="790655"/>
            <a:ext cx="6324127" cy="5813659"/>
          </a:xfrm>
          <a:custGeom>
            <a:avLst/>
            <a:gdLst>
              <a:gd name="connsiteX0" fmla="*/ 0 w 6324127"/>
              <a:gd name="connsiteY0" fmla="*/ 2906830 h 5813659"/>
              <a:gd name="connsiteX1" fmla="*/ 3162064 w 6324127"/>
              <a:gd name="connsiteY1" fmla="*/ 0 h 5813659"/>
              <a:gd name="connsiteX2" fmla="*/ 6324128 w 6324127"/>
              <a:gd name="connsiteY2" fmla="*/ 2906830 h 5813659"/>
              <a:gd name="connsiteX3" fmla="*/ 3162064 w 6324127"/>
              <a:gd name="connsiteY3" fmla="*/ 5813660 h 5813659"/>
              <a:gd name="connsiteX4" fmla="*/ 0 w 6324127"/>
              <a:gd name="connsiteY4" fmla="*/ 2906830 h 5813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127" h="5813659" fill="none" extrusionOk="0">
                <a:moveTo>
                  <a:pt x="0" y="2906830"/>
                </a:moveTo>
                <a:cubicBezTo>
                  <a:pt x="447269" y="1244140"/>
                  <a:pt x="1722562" y="168188"/>
                  <a:pt x="3162064" y="0"/>
                </a:cubicBezTo>
                <a:cubicBezTo>
                  <a:pt x="4613080" y="-81455"/>
                  <a:pt x="6461546" y="1332457"/>
                  <a:pt x="6324128" y="2906830"/>
                </a:cubicBezTo>
                <a:cubicBezTo>
                  <a:pt x="6749069" y="4469733"/>
                  <a:pt x="4593243" y="6148130"/>
                  <a:pt x="3162064" y="5813660"/>
                </a:cubicBezTo>
                <a:cubicBezTo>
                  <a:pt x="1484349" y="6024663"/>
                  <a:pt x="9060" y="4604630"/>
                  <a:pt x="0" y="2906830"/>
                </a:cubicBezTo>
                <a:close/>
              </a:path>
              <a:path w="6324127" h="5813659" stroke="0" extrusionOk="0">
                <a:moveTo>
                  <a:pt x="0" y="2906830"/>
                </a:moveTo>
                <a:cubicBezTo>
                  <a:pt x="148411" y="1168590"/>
                  <a:pt x="1358975" y="49365"/>
                  <a:pt x="3162064" y="0"/>
                </a:cubicBezTo>
                <a:cubicBezTo>
                  <a:pt x="4837148" y="-350574"/>
                  <a:pt x="6051455" y="1640860"/>
                  <a:pt x="6324128" y="2906830"/>
                </a:cubicBezTo>
                <a:cubicBezTo>
                  <a:pt x="6448273" y="4800538"/>
                  <a:pt x="4913399" y="5656585"/>
                  <a:pt x="3162064" y="5813660"/>
                </a:cubicBezTo>
                <a:cubicBezTo>
                  <a:pt x="1404724" y="5902135"/>
                  <a:pt x="-49461" y="4499152"/>
                  <a:pt x="0" y="2906830"/>
                </a:cubicBezTo>
                <a:close/>
              </a:path>
            </a:pathLst>
          </a:custGeom>
          <a:solidFill>
            <a:srgbClr val="85D7D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9101877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CF7458-1539-4C0C-97D1-8648AA316771}"/>
              </a:ext>
            </a:extLst>
          </p:cNvPr>
          <p:cNvSpPr txBox="1"/>
          <p:nvPr/>
        </p:nvSpPr>
        <p:spPr>
          <a:xfrm>
            <a:off x="5229022" y="1734731"/>
            <a:ext cx="64900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KOMPETENZEN</a:t>
            </a:r>
            <a:b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A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(Wissen nutzen und anwenden)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de-AT" sz="4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de-AT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ommunikation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de-AT" sz="4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de-AT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ritisches Denken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de-AT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</a:t>
            </a:r>
            <a:r>
              <a:rPr kumimoji="0" lang="de-AT" sz="4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de-AT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ooperation/Kollaboration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de-AT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AT" sz="4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de-AT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reativität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1109C7D-040D-4DAF-A652-697A2CFCAC08}"/>
              </a:ext>
            </a:extLst>
          </p:cNvPr>
          <p:cNvSpPr txBox="1">
            <a:spLocks/>
          </p:cNvSpPr>
          <p:nvPr/>
        </p:nvSpPr>
        <p:spPr>
          <a:xfrm>
            <a:off x="1090300" y="4783700"/>
            <a:ext cx="4180117" cy="1820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AT" b="1" dirty="0"/>
              <a:t>- Methoden</a:t>
            </a:r>
            <a:r>
              <a:rPr lang="de-AT" dirty="0"/>
              <a:t> vermitteln,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AT" b="1" dirty="0"/>
              <a:t>- Organisation</a:t>
            </a:r>
            <a:r>
              <a:rPr lang="de-AT" dirty="0"/>
              <a:t> des Lernens: 4 </a:t>
            </a:r>
            <a:r>
              <a:rPr lang="de-AT" dirty="0" err="1"/>
              <a:t>K`s</a:t>
            </a:r>
            <a:r>
              <a:rPr lang="de-AT" dirty="0"/>
              <a:t> müssen trainiert werden können/dürfen, ….</a:t>
            </a:r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82887C7-A502-4AEA-8ED8-086D6E4D3D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t="40312" r="11847" b="5843"/>
          <a:stretch/>
        </p:blipFill>
        <p:spPr>
          <a:xfrm rot="968139">
            <a:off x="1556341" y="2048301"/>
            <a:ext cx="2336800" cy="2419275"/>
          </a:xfrm>
          <a:custGeom>
            <a:avLst/>
            <a:gdLst>
              <a:gd name="connsiteX0" fmla="*/ 0 w 2336800"/>
              <a:gd name="connsiteY0" fmla="*/ 0 h 2419275"/>
              <a:gd name="connsiteX1" fmla="*/ 607568 w 2336800"/>
              <a:gd name="connsiteY1" fmla="*/ 0 h 2419275"/>
              <a:gd name="connsiteX2" fmla="*/ 1145032 w 2336800"/>
              <a:gd name="connsiteY2" fmla="*/ 0 h 2419275"/>
              <a:gd name="connsiteX3" fmla="*/ 1729232 w 2336800"/>
              <a:gd name="connsiteY3" fmla="*/ 0 h 2419275"/>
              <a:gd name="connsiteX4" fmla="*/ 2336800 w 2336800"/>
              <a:gd name="connsiteY4" fmla="*/ 0 h 2419275"/>
              <a:gd name="connsiteX5" fmla="*/ 2336800 w 2336800"/>
              <a:gd name="connsiteY5" fmla="*/ 532241 h 2419275"/>
              <a:gd name="connsiteX6" fmla="*/ 2336800 w 2336800"/>
              <a:gd name="connsiteY6" fmla="*/ 1137059 h 2419275"/>
              <a:gd name="connsiteX7" fmla="*/ 2336800 w 2336800"/>
              <a:gd name="connsiteY7" fmla="*/ 1790264 h 2419275"/>
              <a:gd name="connsiteX8" fmla="*/ 2336800 w 2336800"/>
              <a:gd name="connsiteY8" fmla="*/ 2419275 h 2419275"/>
              <a:gd name="connsiteX9" fmla="*/ 1799336 w 2336800"/>
              <a:gd name="connsiteY9" fmla="*/ 2419275 h 2419275"/>
              <a:gd name="connsiteX10" fmla="*/ 1168400 w 2336800"/>
              <a:gd name="connsiteY10" fmla="*/ 2419275 h 2419275"/>
              <a:gd name="connsiteX11" fmla="*/ 560832 w 2336800"/>
              <a:gd name="connsiteY11" fmla="*/ 2419275 h 2419275"/>
              <a:gd name="connsiteX12" fmla="*/ 0 w 2336800"/>
              <a:gd name="connsiteY12" fmla="*/ 2419275 h 2419275"/>
              <a:gd name="connsiteX13" fmla="*/ 0 w 2336800"/>
              <a:gd name="connsiteY13" fmla="*/ 1887035 h 2419275"/>
              <a:gd name="connsiteX14" fmla="*/ 0 w 2336800"/>
              <a:gd name="connsiteY14" fmla="*/ 1306409 h 2419275"/>
              <a:gd name="connsiteX15" fmla="*/ 0 w 2336800"/>
              <a:gd name="connsiteY15" fmla="*/ 677397 h 2419275"/>
              <a:gd name="connsiteX16" fmla="*/ 0 w 2336800"/>
              <a:gd name="connsiteY16" fmla="*/ 0 h 24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36800" h="2419275" fill="none" extrusionOk="0">
                <a:moveTo>
                  <a:pt x="0" y="0"/>
                </a:moveTo>
                <a:cubicBezTo>
                  <a:pt x="238906" y="16658"/>
                  <a:pt x="436452" y="-21049"/>
                  <a:pt x="607568" y="0"/>
                </a:cubicBezTo>
                <a:cubicBezTo>
                  <a:pt x="778684" y="21049"/>
                  <a:pt x="992368" y="22022"/>
                  <a:pt x="1145032" y="0"/>
                </a:cubicBezTo>
                <a:cubicBezTo>
                  <a:pt x="1297696" y="-22022"/>
                  <a:pt x="1451083" y="-18410"/>
                  <a:pt x="1729232" y="0"/>
                </a:cubicBezTo>
                <a:cubicBezTo>
                  <a:pt x="2007381" y="18410"/>
                  <a:pt x="2057885" y="-4542"/>
                  <a:pt x="2336800" y="0"/>
                </a:cubicBezTo>
                <a:cubicBezTo>
                  <a:pt x="2363261" y="233689"/>
                  <a:pt x="2352783" y="318477"/>
                  <a:pt x="2336800" y="532241"/>
                </a:cubicBezTo>
                <a:cubicBezTo>
                  <a:pt x="2320817" y="746005"/>
                  <a:pt x="2359612" y="988383"/>
                  <a:pt x="2336800" y="1137059"/>
                </a:cubicBezTo>
                <a:cubicBezTo>
                  <a:pt x="2313988" y="1285735"/>
                  <a:pt x="2313986" y="1472066"/>
                  <a:pt x="2336800" y="1790264"/>
                </a:cubicBezTo>
                <a:cubicBezTo>
                  <a:pt x="2359614" y="2108462"/>
                  <a:pt x="2311805" y="2162220"/>
                  <a:pt x="2336800" y="2419275"/>
                </a:cubicBezTo>
                <a:cubicBezTo>
                  <a:pt x="2208276" y="2395211"/>
                  <a:pt x="1908690" y="2409808"/>
                  <a:pt x="1799336" y="2419275"/>
                </a:cubicBezTo>
                <a:cubicBezTo>
                  <a:pt x="1689982" y="2428742"/>
                  <a:pt x="1473895" y="2401748"/>
                  <a:pt x="1168400" y="2419275"/>
                </a:cubicBezTo>
                <a:cubicBezTo>
                  <a:pt x="862905" y="2436802"/>
                  <a:pt x="700245" y="2446020"/>
                  <a:pt x="560832" y="2419275"/>
                </a:cubicBezTo>
                <a:cubicBezTo>
                  <a:pt x="421419" y="2392530"/>
                  <a:pt x="136169" y="2400914"/>
                  <a:pt x="0" y="2419275"/>
                </a:cubicBezTo>
                <a:cubicBezTo>
                  <a:pt x="-7387" y="2234258"/>
                  <a:pt x="14306" y="2143270"/>
                  <a:pt x="0" y="1887035"/>
                </a:cubicBezTo>
                <a:cubicBezTo>
                  <a:pt x="-14306" y="1630800"/>
                  <a:pt x="9153" y="1594875"/>
                  <a:pt x="0" y="1306409"/>
                </a:cubicBezTo>
                <a:cubicBezTo>
                  <a:pt x="-9153" y="1017943"/>
                  <a:pt x="8093" y="929449"/>
                  <a:pt x="0" y="677397"/>
                </a:cubicBezTo>
                <a:cubicBezTo>
                  <a:pt x="-8093" y="425345"/>
                  <a:pt x="24140" y="249866"/>
                  <a:pt x="0" y="0"/>
                </a:cubicBezTo>
                <a:close/>
              </a:path>
              <a:path w="2336800" h="2419275" stroke="0" extrusionOk="0">
                <a:moveTo>
                  <a:pt x="0" y="0"/>
                </a:moveTo>
                <a:cubicBezTo>
                  <a:pt x="192064" y="-16522"/>
                  <a:pt x="279391" y="-8875"/>
                  <a:pt x="514096" y="0"/>
                </a:cubicBezTo>
                <a:cubicBezTo>
                  <a:pt x="748801" y="8875"/>
                  <a:pt x="852882" y="27746"/>
                  <a:pt x="1121664" y="0"/>
                </a:cubicBezTo>
                <a:cubicBezTo>
                  <a:pt x="1390446" y="-27746"/>
                  <a:pt x="1543576" y="30926"/>
                  <a:pt x="1752600" y="0"/>
                </a:cubicBezTo>
                <a:cubicBezTo>
                  <a:pt x="1961624" y="-30926"/>
                  <a:pt x="2213090" y="-5733"/>
                  <a:pt x="2336800" y="0"/>
                </a:cubicBezTo>
                <a:cubicBezTo>
                  <a:pt x="2326880" y="209002"/>
                  <a:pt x="2332688" y="353006"/>
                  <a:pt x="2336800" y="604819"/>
                </a:cubicBezTo>
                <a:cubicBezTo>
                  <a:pt x="2340912" y="856632"/>
                  <a:pt x="2354053" y="972943"/>
                  <a:pt x="2336800" y="1161252"/>
                </a:cubicBezTo>
                <a:cubicBezTo>
                  <a:pt x="2319547" y="1349561"/>
                  <a:pt x="2361889" y="1620561"/>
                  <a:pt x="2336800" y="1790264"/>
                </a:cubicBezTo>
                <a:cubicBezTo>
                  <a:pt x="2311711" y="1959967"/>
                  <a:pt x="2321790" y="2209341"/>
                  <a:pt x="2336800" y="2419275"/>
                </a:cubicBezTo>
                <a:cubicBezTo>
                  <a:pt x="2213561" y="2417202"/>
                  <a:pt x="1994084" y="2434345"/>
                  <a:pt x="1822704" y="2419275"/>
                </a:cubicBezTo>
                <a:cubicBezTo>
                  <a:pt x="1651324" y="2404205"/>
                  <a:pt x="1480715" y="2402066"/>
                  <a:pt x="1191768" y="2419275"/>
                </a:cubicBezTo>
                <a:cubicBezTo>
                  <a:pt x="902821" y="2436484"/>
                  <a:pt x="748888" y="2414730"/>
                  <a:pt x="584200" y="2419275"/>
                </a:cubicBezTo>
                <a:cubicBezTo>
                  <a:pt x="419512" y="2423820"/>
                  <a:pt x="254722" y="2409387"/>
                  <a:pt x="0" y="2419275"/>
                </a:cubicBezTo>
                <a:cubicBezTo>
                  <a:pt x="-12338" y="2144652"/>
                  <a:pt x="4866" y="2090136"/>
                  <a:pt x="0" y="1814456"/>
                </a:cubicBezTo>
                <a:cubicBezTo>
                  <a:pt x="-4866" y="1538776"/>
                  <a:pt x="-18417" y="1385851"/>
                  <a:pt x="0" y="1209638"/>
                </a:cubicBezTo>
                <a:cubicBezTo>
                  <a:pt x="18417" y="1033425"/>
                  <a:pt x="19278" y="876016"/>
                  <a:pt x="0" y="677397"/>
                </a:cubicBezTo>
                <a:cubicBezTo>
                  <a:pt x="-19278" y="478778"/>
                  <a:pt x="24177" y="328475"/>
                  <a:pt x="0" y="0"/>
                </a:cubicBezTo>
                <a:close/>
              </a:path>
            </a:pathLst>
          </a:custGeom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360286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FD96053-3DB5-4D36-8043-5CE391AEB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539" y="1480584"/>
            <a:ext cx="2887695" cy="326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5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9461422A-4546-4D89-98DC-C5084048C3B7}"/>
              </a:ext>
            </a:extLst>
          </p:cNvPr>
          <p:cNvSpPr/>
          <p:nvPr/>
        </p:nvSpPr>
        <p:spPr>
          <a:xfrm>
            <a:off x="1107440" y="197890"/>
            <a:ext cx="7385686" cy="6462219"/>
          </a:xfrm>
          <a:custGeom>
            <a:avLst/>
            <a:gdLst>
              <a:gd name="connsiteX0" fmla="*/ 0 w 7385686"/>
              <a:gd name="connsiteY0" fmla="*/ 3231110 h 6462219"/>
              <a:gd name="connsiteX1" fmla="*/ 3692843 w 7385686"/>
              <a:gd name="connsiteY1" fmla="*/ 0 h 6462219"/>
              <a:gd name="connsiteX2" fmla="*/ 7385686 w 7385686"/>
              <a:gd name="connsiteY2" fmla="*/ 3231110 h 6462219"/>
              <a:gd name="connsiteX3" fmla="*/ 3692843 w 7385686"/>
              <a:gd name="connsiteY3" fmla="*/ 6462220 h 6462219"/>
              <a:gd name="connsiteX4" fmla="*/ 0 w 7385686"/>
              <a:gd name="connsiteY4" fmla="*/ 3231110 h 646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5686" h="6462219" fill="none" extrusionOk="0">
                <a:moveTo>
                  <a:pt x="0" y="3231110"/>
                </a:moveTo>
                <a:cubicBezTo>
                  <a:pt x="194925" y="1434252"/>
                  <a:pt x="1532915" y="-74176"/>
                  <a:pt x="3692843" y="0"/>
                </a:cubicBezTo>
                <a:cubicBezTo>
                  <a:pt x="5835959" y="109755"/>
                  <a:pt x="7323990" y="1381860"/>
                  <a:pt x="7385686" y="3231110"/>
                </a:cubicBezTo>
                <a:cubicBezTo>
                  <a:pt x="7288696" y="5218443"/>
                  <a:pt x="5865015" y="6302311"/>
                  <a:pt x="3692843" y="6462220"/>
                </a:cubicBezTo>
                <a:cubicBezTo>
                  <a:pt x="1344883" y="6278224"/>
                  <a:pt x="-22256" y="5200001"/>
                  <a:pt x="0" y="3231110"/>
                </a:cubicBezTo>
                <a:close/>
              </a:path>
              <a:path w="7385686" h="6462219" stroke="0" extrusionOk="0">
                <a:moveTo>
                  <a:pt x="0" y="3231110"/>
                </a:moveTo>
                <a:cubicBezTo>
                  <a:pt x="-42256" y="1728353"/>
                  <a:pt x="1671474" y="470626"/>
                  <a:pt x="3692843" y="0"/>
                </a:cubicBezTo>
                <a:cubicBezTo>
                  <a:pt x="5505776" y="252710"/>
                  <a:pt x="7345619" y="1254215"/>
                  <a:pt x="7385686" y="3231110"/>
                </a:cubicBezTo>
                <a:cubicBezTo>
                  <a:pt x="7745972" y="4739161"/>
                  <a:pt x="5272660" y="6719810"/>
                  <a:pt x="3692843" y="6462220"/>
                </a:cubicBezTo>
                <a:cubicBezTo>
                  <a:pt x="1400932" y="6646570"/>
                  <a:pt x="231081" y="4625718"/>
                  <a:pt x="0" y="3231110"/>
                </a:cubicBezTo>
                <a:close/>
              </a:path>
            </a:pathLst>
          </a:custGeom>
          <a:solidFill>
            <a:srgbClr val="FFE2A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9826742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61F1F84-EE13-4345-A857-C979E7287930}"/>
              </a:ext>
            </a:extLst>
          </p:cNvPr>
          <p:cNvSpPr txBox="1"/>
          <p:nvPr/>
        </p:nvSpPr>
        <p:spPr>
          <a:xfrm>
            <a:off x="2331418" y="1314846"/>
            <a:ext cx="5002306" cy="4893647"/>
          </a:xfrm>
          <a:custGeom>
            <a:avLst/>
            <a:gdLst>
              <a:gd name="connsiteX0" fmla="*/ 0 w 5002306"/>
              <a:gd name="connsiteY0" fmla="*/ 0 h 4893647"/>
              <a:gd name="connsiteX1" fmla="*/ 675311 w 5002306"/>
              <a:gd name="connsiteY1" fmla="*/ 0 h 4893647"/>
              <a:gd name="connsiteX2" fmla="*/ 1200553 w 5002306"/>
              <a:gd name="connsiteY2" fmla="*/ 0 h 4893647"/>
              <a:gd name="connsiteX3" fmla="*/ 1725796 w 5002306"/>
              <a:gd name="connsiteY3" fmla="*/ 0 h 4893647"/>
              <a:gd name="connsiteX4" fmla="*/ 2201015 w 5002306"/>
              <a:gd name="connsiteY4" fmla="*/ 0 h 4893647"/>
              <a:gd name="connsiteX5" fmla="*/ 2776280 w 5002306"/>
              <a:gd name="connsiteY5" fmla="*/ 0 h 4893647"/>
              <a:gd name="connsiteX6" fmla="*/ 3401568 w 5002306"/>
              <a:gd name="connsiteY6" fmla="*/ 0 h 4893647"/>
              <a:gd name="connsiteX7" fmla="*/ 4126902 w 5002306"/>
              <a:gd name="connsiteY7" fmla="*/ 0 h 4893647"/>
              <a:gd name="connsiteX8" fmla="*/ 5002306 w 5002306"/>
              <a:gd name="connsiteY8" fmla="*/ 0 h 4893647"/>
              <a:gd name="connsiteX9" fmla="*/ 5002306 w 5002306"/>
              <a:gd name="connsiteY9" fmla="*/ 601219 h 4893647"/>
              <a:gd name="connsiteX10" fmla="*/ 5002306 w 5002306"/>
              <a:gd name="connsiteY10" fmla="*/ 1300312 h 4893647"/>
              <a:gd name="connsiteX11" fmla="*/ 5002306 w 5002306"/>
              <a:gd name="connsiteY11" fmla="*/ 1999404 h 4893647"/>
              <a:gd name="connsiteX12" fmla="*/ 5002306 w 5002306"/>
              <a:gd name="connsiteY12" fmla="*/ 2649560 h 4893647"/>
              <a:gd name="connsiteX13" fmla="*/ 5002306 w 5002306"/>
              <a:gd name="connsiteY13" fmla="*/ 3348653 h 4893647"/>
              <a:gd name="connsiteX14" fmla="*/ 5002306 w 5002306"/>
              <a:gd name="connsiteY14" fmla="*/ 4145618 h 4893647"/>
              <a:gd name="connsiteX15" fmla="*/ 5002306 w 5002306"/>
              <a:gd name="connsiteY15" fmla="*/ 4893647 h 4893647"/>
              <a:gd name="connsiteX16" fmla="*/ 4477064 w 5002306"/>
              <a:gd name="connsiteY16" fmla="*/ 4893647 h 4893647"/>
              <a:gd name="connsiteX17" fmla="*/ 3951822 w 5002306"/>
              <a:gd name="connsiteY17" fmla="*/ 4893647 h 4893647"/>
              <a:gd name="connsiteX18" fmla="*/ 3476603 w 5002306"/>
              <a:gd name="connsiteY18" fmla="*/ 4893647 h 4893647"/>
              <a:gd name="connsiteX19" fmla="*/ 2751268 w 5002306"/>
              <a:gd name="connsiteY19" fmla="*/ 4893647 h 4893647"/>
              <a:gd name="connsiteX20" fmla="*/ 2075957 w 5002306"/>
              <a:gd name="connsiteY20" fmla="*/ 4893647 h 4893647"/>
              <a:gd name="connsiteX21" fmla="*/ 1600738 w 5002306"/>
              <a:gd name="connsiteY21" fmla="*/ 4893647 h 4893647"/>
              <a:gd name="connsiteX22" fmla="*/ 925427 w 5002306"/>
              <a:gd name="connsiteY22" fmla="*/ 4893647 h 4893647"/>
              <a:gd name="connsiteX23" fmla="*/ 0 w 5002306"/>
              <a:gd name="connsiteY23" fmla="*/ 4893647 h 4893647"/>
              <a:gd name="connsiteX24" fmla="*/ 0 w 5002306"/>
              <a:gd name="connsiteY24" fmla="*/ 4194555 h 4893647"/>
              <a:gd name="connsiteX25" fmla="*/ 0 w 5002306"/>
              <a:gd name="connsiteY25" fmla="*/ 3544399 h 4893647"/>
              <a:gd name="connsiteX26" fmla="*/ 0 w 5002306"/>
              <a:gd name="connsiteY26" fmla="*/ 2894243 h 4893647"/>
              <a:gd name="connsiteX27" fmla="*/ 0 w 5002306"/>
              <a:gd name="connsiteY27" fmla="*/ 2146214 h 4893647"/>
              <a:gd name="connsiteX28" fmla="*/ 0 w 5002306"/>
              <a:gd name="connsiteY28" fmla="*/ 1398185 h 4893647"/>
              <a:gd name="connsiteX29" fmla="*/ 0 w 5002306"/>
              <a:gd name="connsiteY29" fmla="*/ 601219 h 4893647"/>
              <a:gd name="connsiteX30" fmla="*/ 0 w 5002306"/>
              <a:gd name="connsiteY30" fmla="*/ 0 h 489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002306" h="4893647" extrusionOk="0">
                <a:moveTo>
                  <a:pt x="0" y="0"/>
                </a:moveTo>
                <a:cubicBezTo>
                  <a:pt x="205878" y="-21187"/>
                  <a:pt x="488929" y="-19464"/>
                  <a:pt x="675311" y="0"/>
                </a:cubicBezTo>
                <a:cubicBezTo>
                  <a:pt x="861693" y="19464"/>
                  <a:pt x="1006789" y="4318"/>
                  <a:pt x="1200553" y="0"/>
                </a:cubicBezTo>
                <a:cubicBezTo>
                  <a:pt x="1394317" y="-4318"/>
                  <a:pt x="1578383" y="5954"/>
                  <a:pt x="1725796" y="0"/>
                </a:cubicBezTo>
                <a:cubicBezTo>
                  <a:pt x="1873209" y="-5954"/>
                  <a:pt x="1975421" y="-4954"/>
                  <a:pt x="2201015" y="0"/>
                </a:cubicBezTo>
                <a:cubicBezTo>
                  <a:pt x="2426609" y="4954"/>
                  <a:pt x="2519740" y="2237"/>
                  <a:pt x="2776280" y="0"/>
                </a:cubicBezTo>
                <a:cubicBezTo>
                  <a:pt x="3032821" y="-2237"/>
                  <a:pt x="3252608" y="-17556"/>
                  <a:pt x="3401568" y="0"/>
                </a:cubicBezTo>
                <a:cubicBezTo>
                  <a:pt x="3550528" y="17556"/>
                  <a:pt x="3771677" y="20778"/>
                  <a:pt x="4126902" y="0"/>
                </a:cubicBezTo>
                <a:cubicBezTo>
                  <a:pt x="4482127" y="-20778"/>
                  <a:pt x="4801517" y="39261"/>
                  <a:pt x="5002306" y="0"/>
                </a:cubicBezTo>
                <a:cubicBezTo>
                  <a:pt x="4977409" y="202571"/>
                  <a:pt x="4973983" y="316518"/>
                  <a:pt x="5002306" y="601219"/>
                </a:cubicBezTo>
                <a:cubicBezTo>
                  <a:pt x="5030629" y="885920"/>
                  <a:pt x="4972614" y="1023721"/>
                  <a:pt x="5002306" y="1300312"/>
                </a:cubicBezTo>
                <a:cubicBezTo>
                  <a:pt x="5031998" y="1576903"/>
                  <a:pt x="5029576" y="1819849"/>
                  <a:pt x="5002306" y="1999404"/>
                </a:cubicBezTo>
                <a:cubicBezTo>
                  <a:pt x="4975036" y="2178959"/>
                  <a:pt x="4999321" y="2340688"/>
                  <a:pt x="5002306" y="2649560"/>
                </a:cubicBezTo>
                <a:cubicBezTo>
                  <a:pt x="5005291" y="2958432"/>
                  <a:pt x="5000429" y="3160888"/>
                  <a:pt x="5002306" y="3348653"/>
                </a:cubicBezTo>
                <a:cubicBezTo>
                  <a:pt x="5004183" y="3536418"/>
                  <a:pt x="5007520" y="3970434"/>
                  <a:pt x="5002306" y="4145618"/>
                </a:cubicBezTo>
                <a:cubicBezTo>
                  <a:pt x="4997092" y="4320803"/>
                  <a:pt x="4992109" y="4579769"/>
                  <a:pt x="5002306" y="4893647"/>
                </a:cubicBezTo>
                <a:cubicBezTo>
                  <a:pt x="4845620" y="4885884"/>
                  <a:pt x="4733398" y="4916559"/>
                  <a:pt x="4477064" y="4893647"/>
                </a:cubicBezTo>
                <a:cubicBezTo>
                  <a:pt x="4220730" y="4870735"/>
                  <a:pt x="4210776" y="4901300"/>
                  <a:pt x="3951822" y="4893647"/>
                </a:cubicBezTo>
                <a:cubicBezTo>
                  <a:pt x="3692868" y="4885994"/>
                  <a:pt x="3692719" y="4876678"/>
                  <a:pt x="3476603" y="4893647"/>
                </a:cubicBezTo>
                <a:cubicBezTo>
                  <a:pt x="3260487" y="4910616"/>
                  <a:pt x="2916766" y="4873667"/>
                  <a:pt x="2751268" y="4893647"/>
                </a:cubicBezTo>
                <a:cubicBezTo>
                  <a:pt x="2585770" y="4913627"/>
                  <a:pt x="2310111" y="4919687"/>
                  <a:pt x="2075957" y="4893647"/>
                </a:cubicBezTo>
                <a:cubicBezTo>
                  <a:pt x="1841803" y="4867607"/>
                  <a:pt x="1816215" y="4885891"/>
                  <a:pt x="1600738" y="4893647"/>
                </a:cubicBezTo>
                <a:cubicBezTo>
                  <a:pt x="1385261" y="4901403"/>
                  <a:pt x="1121037" y="4900613"/>
                  <a:pt x="925427" y="4893647"/>
                </a:cubicBezTo>
                <a:cubicBezTo>
                  <a:pt x="729817" y="4886681"/>
                  <a:pt x="186793" y="4927180"/>
                  <a:pt x="0" y="4893647"/>
                </a:cubicBezTo>
                <a:cubicBezTo>
                  <a:pt x="31168" y="4748665"/>
                  <a:pt x="10333" y="4463658"/>
                  <a:pt x="0" y="4194555"/>
                </a:cubicBezTo>
                <a:cubicBezTo>
                  <a:pt x="-10333" y="3925452"/>
                  <a:pt x="-19169" y="3775980"/>
                  <a:pt x="0" y="3544399"/>
                </a:cubicBezTo>
                <a:cubicBezTo>
                  <a:pt x="19169" y="3312818"/>
                  <a:pt x="-3551" y="3089048"/>
                  <a:pt x="0" y="2894243"/>
                </a:cubicBezTo>
                <a:cubicBezTo>
                  <a:pt x="3551" y="2699438"/>
                  <a:pt x="-34702" y="2515566"/>
                  <a:pt x="0" y="2146214"/>
                </a:cubicBezTo>
                <a:cubicBezTo>
                  <a:pt x="34702" y="1776862"/>
                  <a:pt x="18295" y="1728465"/>
                  <a:pt x="0" y="1398185"/>
                </a:cubicBezTo>
                <a:cubicBezTo>
                  <a:pt x="-18295" y="1067905"/>
                  <a:pt x="35788" y="970207"/>
                  <a:pt x="0" y="601219"/>
                </a:cubicBezTo>
                <a:cubicBezTo>
                  <a:pt x="-35788" y="232231"/>
                  <a:pt x="-2592" y="13252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9244831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Charakter</a:t>
            </a:r>
            <a:r>
              <a:rPr kumimoji="0" lang="de-AT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b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</a:b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Ethik, </a:t>
            </a:r>
            <a:r>
              <a:rPr lang="de-AT" sz="3600" dirty="0">
                <a:solidFill>
                  <a:prstClr val="black"/>
                </a:solidFill>
              </a:rPr>
              <a:t>Resilienz,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Gerechtigkeitssinn,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Durchhaltevermögen,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Führungsstärke, </a:t>
            </a:r>
          </a:p>
          <a:p>
            <a:pPr lvl="0" algn="ctr">
              <a:defRPr/>
            </a:pP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Achtsamkeit</a:t>
            </a:r>
            <a:r>
              <a:rPr lang="de-AT" sz="3600" dirty="0">
                <a:solidFill>
                  <a:prstClr val="black"/>
                </a:solidFill>
              </a:rPr>
              <a:t>, Mut,</a:t>
            </a:r>
            <a:endParaRPr kumimoji="0" lang="de-A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Empathie,</a:t>
            </a:r>
            <a:r>
              <a:rPr kumimoji="0" lang="de-AT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Neugier, </a:t>
            </a:r>
            <a:b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</a:b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...</a:t>
            </a:r>
          </a:p>
        </p:txBody>
      </p:sp>
      <p:pic>
        <p:nvPicPr>
          <p:cNvPr id="10" name="Grafik 9" descr="Ein Bild, das Zeichnung, Spiel enthält.&#10;&#10;Automatisch generierte Beschreibung">
            <a:extLst>
              <a:ext uri="{FF2B5EF4-FFF2-40B4-BE49-F238E27FC236}">
                <a16:creationId xmlns:a16="http://schemas.microsoft.com/office/drawing/2014/main" id="{78D2263C-4B02-4523-8D1E-2DAB0E28E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44" y="3291840"/>
            <a:ext cx="4303592" cy="2916653"/>
          </a:xfrm>
          <a:custGeom>
            <a:avLst/>
            <a:gdLst>
              <a:gd name="connsiteX0" fmla="*/ 0 w 4303592"/>
              <a:gd name="connsiteY0" fmla="*/ 0 h 2916653"/>
              <a:gd name="connsiteX1" fmla="*/ 657835 w 4303592"/>
              <a:gd name="connsiteY1" fmla="*/ 0 h 2916653"/>
              <a:gd name="connsiteX2" fmla="*/ 1229598 w 4303592"/>
              <a:gd name="connsiteY2" fmla="*/ 0 h 2916653"/>
              <a:gd name="connsiteX3" fmla="*/ 1844397 w 4303592"/>
              <a:gd name="connsiteY3" fmla="*/ 0 h 2916653"/>
              <a:gd name="connsiteX4" fmla="*/ 2459195 w 4303592"/>
              <a:gd name="connsiteY4" fmla="*/ 0 h 2916653"/>
              <a:gd name="connsiteX5" fmla="*/ 2987922 w 4303592"/>
              <a:gd name="connsiteY5" fmla="*/ 0 h 2916653"/>
              <a:gd name="connsiteX6" fmla="*/ 3559685 w 4303592"/>
              <a:gd name="connsiteY6" fmla="*/ 0 h 2916653"/>
              <a:gd name="connsiteX7" fmla="*/ 4303592 w 4303592"/>
              <a:gd name="connsiteY7" fmla="*/ 0 h 2916653"/>
              <a:gd name="connsiteX8" fmla="*/ 4303592 w 4303592"/>
              <a:gd name="connsiteY8" fmla="*/ 612497 h 2916653"/>
              <a:gd name="connsiteX9" fmla="*/ 4303592 w 4303592"/>
              <a:gd name="connsiteY9" fmla="*/ 1254161 h 2916653"/>
              <a:gd name="connsiteX10" fmla="*/ 4303592 w 4303592"/>
              <a:gd name="connsiteY10" fmla="*/ 1837491 h 2916653"/>
              <a:gd name="connsiteX11" fmla="*/ 4303592 w 4303592"/>
              <a:gd name="connsiteY11" fmla="*/ 2333322 h 2916653"/>
              <a:gd name="connsiteX12" fmla="*/ 4303592 w 4303592"/>
              <a:gd name="connsiteY12" fmla="*/ 2916653 h 2916653"/>
              <a:gd name="connsiteX13" fmla="*/ 3817901 w 4303592"/>
              <a:gd name="connsiteY13" fmla="*/ 2916653 h 2916653"/>
              <a:gd name="connsiteX14" fmla="*/ 3203102 w 4303592"/>
              <a:gd name="connsiteY14" fmla="*/ 2916653 h 2916653"/>
              <a:gd name="connsiteX15" fmla="*/ 2545267 w 4303592"/>
              <a:gd name="connsiteY15" fmla="*/ 2916653 h 2916653"/>
              <a:gd name="connsiteX16" fmla="*/ 1930468 w 4303592"/>
              <a:gd name="connsiteY16" fmla="*/ 2916653 h 2916653"/>
              <a:gd name="connsiteX17" fmla="*/ 1272634 w 4303592"/>
              <a:gd name="connsiteY17" fmla="*/ 2916653 h 2916653"/>
              <a:gd name="connsiteX18" fmla="*/ 743907 w 4303592"/>
              <a:gd name="connsiteY18" fmla="*/ 2916653 h 2916653"/>
              <a:gd name="connsiteX19" fmla="*/ 0 w 4303592"/>
              <a:gd name="connsiteY19" fmla="*/ 2916653 h 2916653"/>
              <a:gd name="connsiteX20" fmla="*/ 0 w 4303592"/>
              <a:gd name="connsiteY20" fmla="*/ 2420822 h 2916653"/>
              <a:gd name="connsiteX21" fmla="*/ 0 w 4303592"/>
              <a:gd name="connsiteY21" fmla="*/ 1924991 h 2916653"/>
              <a:gd name="connsiteX22" fmla="*/ 0 w 4303592"/>
              <a:gd name="connsiteY22" fmla="*/ 1370827 h 2916653"/>
              <a:gd name="connsiteX23" fmla="*/ 0 w 4303592"/>
              <a:gd name="connsiteY23" fmla="*/ 874996 h 2916653"/>
              <a:gd name="connsiteX24" fmla="*/ 0 w 4303592"/>
              <a:gd name="connsiteY24" fmla="*/ 0 h 29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303592" h="2916653" fill="none" extrusionOk="0">
                <a:moveTo>
                  <a:pt x="0" y="0"/>
                </a:moveTo>
                <a:cubicBezTo>
                  <a:pt x="168773" y="-15311"/>
                  <a:pt x="345401" y="18483"/>
                  <a:pt x="657835" y="0"/>
                </a:cubicBezTo>
                <a:cubicBezTo>
                  <a:pt x="970270" y="-18483"/>
                  <a:pt x="957451" y="-6300"/>
                  <a:pt x="1229598" y="0"/>
                </a:cubicBezTo>
                <a:cubicBezTo>
                  <a:pt x="1501745" y="6300"/>
                  <a:pt x="1608178" y="-10877"/>
                  <a:pt x="1844397" y="0"/>
                </a:cubicBezTo>
                <a:cubicBezTo>
                  <a:pt x="2080616" y="10877"/>
                  <a:pt x="2160133" y="-15874"/>
                  <a:pt x="2459195" y="0"/>
                </a:cubicBezTo>
                <a:cubicBezTo>
                  <a:pt x="2758257" y="15874"/>
                  <a:pt x="2881683" y="23915"/>
                  <a:pt x="2987922" y="0"/>
                </a:cubicBezTo>
                <a:cubicBezTo>
                  <a:pt x="3094161" y="-23915"/>
                  <a:pt x="3330483" y="9915"/>
                  <a:pt x="3559685" y="0"/>
                </a:cubicBezTo>
                <a:cubicBezTo>
                  <a:pt x="3788887" y="-9915"/>
                  <a:pt x="4103119" y="7551"/>
                  <a:pt x="4303592" y="0"/>
                </a:cubicBezTo>
                <a:cubicBezTo>
                  <a:pt x="4279049" y="243590"/>
                  <a:pt x="4298295" y="359664"/>
                  <a:pt x="4303592" y="612497"/>
                </a:cubicBezTo>
                <a:cubicBezTo>
                  <a:pt x="4308889" y="865330"/>
                  <a:pt x="4285640" y="1015338"/>
                  <a:pt x="4303592" y="1254161"/>
                </a:cubicBezTo>
                <a:cubicBezTo>
                  <a:pt x="4321544" y="1492984"/>
                  <a:pt x="4299854" y="1682868"/>
                  <a:pt x="4303592" y="1837491"/>
                </a:cubicBezTo>
                <a:cubicBezTo>
                  <a:pt x="4307331" y="1992114"/>
                  <a:pt x="4297210" y="2191242"/>
                  <a:pt x="4303592" y="2333322"/>
                </a:cubicBezTo>
                <a:cubicBezTo>
                  <a:pt x="4309974" y="2475402"/>
                  <a:pt x="4316568" y="2730889"/>
                  <a:pt x="4303592" y="2916653"/>
                </a:cubicBezTo>
                <a:cubicBezTo>
                  <a:pt x="4073479" y="2919685"/>
                  <a:pt x="3968595" y="2937411"/>
                  <a:pt x="3817901" y="2916653"/>
                </a:cubicBezTo>
                <a:cubicBezTo>
                  <a:pt x="3667207" y="2895895"/>
                  <a:pt x="3437219" y="2902909"/>
                  <a:pt x="3203102" y="2916653"/>
                </a:cubicBezTo>
                <a:cubicBezTo>
                  <a:pt x="2968985" y="2930397"/>
                  <a:pt x="2756181" y="2929760"/>
                  <a:pt x="2545267" y="2916653"/>
                </a:cubicBezTo>
                <a:cubicBezTo>
                  <a:pt x="2334353" y="2903546"/>
                  <a:pt x="2177927" y="2932142"/>
                  <a:pt x="1930468" y="2916653"/>
                </a:cubicBezTo>
                <a:cubicBezTo>
                  <a:pt x="1683009" y="2901164"/>
                  <a:pt x="1459978" y="2886557"/>
                  <a:pt x="1272634" y="2916653"/>
                </a:cubicBezTo>
                <a:cubicBezTo>
                  <a:pt x="1085290" y="2946749"/>
                  <a:pt x="956809" y="2907382"/>
                  <a:pt x="743907" y="2916653"/>
                </a:cubicBezTo>
                <a:cubicBezTo>
                  <a:pt x="531005" y="2925924"/>
                  <a:pt x="157937" y="2941621"/>
                  <a:pt x="0" y="2916653"/>
                </a:cubicBezTo>
                <a:cubicBezTo>
                  <a:pt x="13353" y="2698128"/>
                  <a:pt x="10381" y="2537485"/>
                  <a:pt x="0" y="2420822"/>
                </a:cubicBezTo>
                <a:cubicBezTo>
                  <a:pt x="-10381" y="2304159"/>
                  <a:pt x="6538" y="2065332"/>
                  <a:pt x="0" y="1924991"/>
                </a:cubicBezTo>
                <a:cubicBezTo>
                  <a:pt x="-6538" y="1784650"/>
                  <a:pt x="-18092" y="1639680"/>
                  <a:pt x="0" y="1370827"/>
                </a:cubicBezTo>
                <a:cubicBezTo>
                  <a:pt x="18092" y="1101974"/>
                  <a:pt x="-9050" y="1002420"/>
                  <a:pt x="0" y="874996"/>
                </a:cubicBezTo>
                <a:cubicBezTo>
                  <a:pt x="9050" y="747572"/>
                  <a:pt x="29169" y="415304"/>
                  <a:pt x="0" y="0"/>
                </a:cubicBezTo>
                <a:close/>
              </a:path>
              <a:path w="4303592" h="2916653" stroke="0" extrusionOk="0">
                <a:moveTo>
                  <a:pt x="0" y="0"/>
                </a:moveTo>
                <a:cubicBezTo>
                  <a:pt x="143958" y="-7583"/>
                  <a:pt x="301877" y="9945"/>
                  <a:pt x="485691" y="0"/>
                </a:cubicBezTo>
                <a:cubicBezTo>
                  <a:pt x="669505" y="-9945"/>
                  <a:pt x="831746" y="11615"/>
                  <a:pt x="1014418" y="0"/>
                </a:cubicBezTo>
                <a:cubicBezTo>
                  <a:pt x="1197090" y="-11615"/>
                  <a:pt x="1402297" y="5182"/>
                  <a:pt x="1586181" y="0"/>
                </a:cubicBezTo>
                <a:cubicBezTo>
                  <a:pt x="1770065" y="-5182"/>
                  <a:pt x="1886863" y="-23543"/>
                  <a:pt x="2071872" y="0"/>
                </a:cubicBezTo>
                <a:cubicBezTo>
                  <a:pt x="2256881" y="23543"/>
                  <a:pt x="2454088" y="20223"/>
                  <a:pt x="2729707" y="0"/>
                </a:cubicBezTo>
                <a:cubicBezTo>
                  <a:pt x="3005327" y="-20223"/>
                  <a:pt x="3087166" y="-8074"/>
                  <a:pt x="3258434" y="0"/>
                </a:cubicBezTo>
                <a:cubicBezTo>
                  <a:pt x="3429702" y="8074"/>
                  <a:pt x="4041857" y="-21316"/>
                  <a:pt x="4303592" y="0"/>
                </a:cubicBezTo>
                <a:cubicBezTo>
                  <a:pt x="4284021" y="146286"/>
                  <a:pt x="4302134" y="406650"/>
                  <a:pt x="4303592" y="583331"/>
                </a:cubicBezTo>
                <a:cubicBezTo>
                  <a:pt x="4305050" y="760012"/>
                  <a:pt x="4328122" y="835175"/>
                  <a:pt x="4303592" y="1079162"/>
                </a:cubicBezTo>
                <a:cubicBezTo>
                  <a:pt x="4279062" y="1323149"/>
                  <a:pt x="4332595" y="1410726"/>
                  <a:pt x="4303592" y="1662492"/>
                </a:cubicBezTo>
                <a:cubicBezTo>
                  <a:pt x="4274590" y="1914258"/>
                  <a:pt x="4280852" y="1968286"/>
                  <a:pt x="4303592" y="2245823"/>
                </a:cubicBezTo>
                <a:cubicBezTo>
                  <a:pt x="4326332" y="2523360"/>
                  <a:pt x="4280972" y="2676098"/>
                  <a:pt x="4303592" y="2916653"/>
                </a:cubicBezTo>
                <a:cubicBezTo>
                  <a:pt x="4177390" y="2937739"/>
                  <a:pt x="3871947" y="2911860"/>
                  <a:pt x="3688793" y="2916653"/>
                </a:cubicBezTo>
                <a:cubicBezTo>
                  <a:pt x="3505639" y="2921446"/>
                  <a:pt x="3258841" y="2941454"/>
                  <a:pt x="3030958" y="2916653"/>
                </a:cubicBezTo>
                <a:cubicBezTo>
                  <a:pt x="2803076" y="2891852"/>
                  <a:pt x="2777381" y="2930727"/>
                  <a:pt x="2545267" y="2916653"/>
                </a:cubicBezTo>
                <a:cubicBezTo>
                  <a:pt x="2313153" y="2902579"/>
                  <a:pt x="2164361" y="2912706"/>
                  <a:pt x="2016540" y="2916653"/>
                </a:cubicBezTo>
                <a:cubicBezTo>
                  <a:pt x="1868719" y="2920600"/>
                  <a:pt x="1739801" y="2906471"/>
                  <a:pt x="1530849" y="2916653"/>
                </a:cubicBezTo>
                <a:cubicBezTo>
                  <a:pt x="1321897" y="2926835"/>
                  <a:pt x="1190786" y="2934558"/>
                  <a:pt x="1002122" y="2916653"/>
                </a:cubicBezTo>
                <a:cubicBezTo>
                  <a:pt x="813458" y="2898748"/>
                  <a:pt x="234086" y="2869294"/>
                  <a:pt x="0" y="2916653"/>
                </a:cubicBezTo>
                <a:cubicBezTo>
                  <a:pt x="-12470" y="2716237"/>
                  <a:pt x="-14787" y="2645618"/>
                  <a:pt x="0" y="2420822"/>
                </a:cubicBezTo>
                <a:cubicBezTo>
                  <a:pt x="14787" y="2196026"/>
                  <a:pt x="-18459" y="2036804"/>
                  <a:pt x="0" y="1808325"/>
                </a:cubicBezTo>
                <a:cubicBezTo>
                  <a:pt x="18459" y="1579846"/>
                  <a:pt x="25104" y="1399423"/>
                  <a:pt x="0" y="1254161"/>
                </a:cubicBezTo>
                <a:cubicBezTo>
                  <a:pt x="-25104" y="1108899"/>
                  <a:pt x="8253" y="921417"/>
                  <a:pt x="0" y="670830"/>
                </a:cubicBezTo>
                <a:cubicBezTo>
                  <a:pt x="-8253" y="420243"/>
                  <a:pt x="-5669" y="21823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948421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098" name="Picture 2" descr="Welt, Erde, Planeten, Globus, Karte">
            <a:extLst>
              <a:ext uri="{FF2B5EF4-FFF2-40B4-BE49-F238E27FC236}">
                <a16:creationId xmlns:a16="http://schemas.microsoft.com/office/drawing/2014/main" id="{29F61217-4BDF-466A-89B8-FC1F5CB76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340" y="961738"/>
            <a:ext cx="2137176" cy="21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9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chnecke, Hindernis Überwinden, Wille">
            <a:extLst>
              <a:ext uri="{FF2B5EF4-FFF2-40B4-BE49-F238E27FC236}">
                <a16:creationId xmlns:a16="http://schemas.microsoft.com/office/drawing/2014/main" id="{31DB6A17-EB88-4FA4-A4B0-3949DDF38C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 b="10175"/>
          <a:stretch/>
        </p:blipFill>
        <p:spPr bwMode="auto">
          <a:xfrm>
            <a:off x="137532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BD57300-6C58-4EA2-BFF3-2E9F39C0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570" y="200722"/>
            <a:ext cx="7292898" cy="1565411"/>
          </a:xfrm>
        </p:spPr>
        <p:txBody>
          <a:bodyPr>
            <a:normAutofit fontScale="90000"/>
          </a:bodyPr>
          <a:lstStyle/>
          <a:p>
            <a:pPr algn="ctr"/>
            <a:r>
              <a:rPr lang="de-AT" sz="8000" b="1" dirty="0">
                <a:solidFill>
                  <a:srgbClr val="FF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bilden …</a:t>
            </a:r>
            <a:endParaRPr lang="de-DE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6A5528A-6222-4123-8F02-27F13C2EAC3D}"/>
              </a:ext>
            </a:extLst>
          </p:cNvPr>
          <p:cNvSpPr txBox="1">
            <a:spLocks/>
          </p:cNvSpPr>
          <p:nvPr/>
        </p:nvSpPr>
        <p:spPr>
          <a:xfrm>
            <a:off x="8028872" y="2548628"/>
            <a:ext cx="3869475" cy="4309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und (an)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erkennenvorhandener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Stärken</a:t>
            </a:r>
            <a:endParaRPr lang="de-DE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1D8A259-4FC6-4B36-BEEF-352BDA1E3671}"/>
              </a:ext>
            </a:extLst>
          </p:cNvPr>
          <p:cNvSpPr txBox="1">
            <a:spLocks/>
          </p:cNvSpPr>
          <p:nvPr/>
        </p:nvSpPr>
        <p:spPr>
          <a:xfrm>
            <a:off x="349407" y="1522718"/>
            <a:ext cx="3869475" cy="4309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durch Vorleben, </a:t>
            </a:r>
          </a:p>
          <a:p>
            <a:pPr algn="ctr"/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Vorbilder,</a:t>
            </a:r>
          </a:p>
          <a:p>
            <a:pPr algn="ctr"/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de-DE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739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4E010B3D-F4B3-45E1-97F2-E818C4F07346}"/>
              </a:ext>
            </a:extLst>
          </p:cNvPr>
          <p:cNvSpPr/>
          <p:nvPr/>
        </p:nvSpPr>
        <p:spPr>
          <a:xfrm>
            <a:off x="422784" y="167640"/>
            <a:ext cx="8859520" cy="652272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3BB7B5-8983-4724-95F1-1EA837787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695" y="303985"/>
            <a:ext cx="3888526" cy="1107740"/>
          </a:xfrm>
        </p:spPr>
        <p:txBody>
          <a:bodyPr>
            <a:normAutofit/>
          </a:bodyPr>
          <a:lstStyle/>
          <a:p>
            <a:r>
              <a:rPr lang="de-A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META-LERNEN</a:t>
            </a:r>
            <a:endParaRPr lang="de-DE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4" name="Picture 2" descr="Drehen, Dreidimensional, 360°, Panorama">
            <a:extLst>
              <a:ext uri="{FF2B5EF4-FFF2-40B4-BE49-F238E27FC236}">
                <a16:creationId xmlns:a16="http://schemas.microsoft.com/office/drawing/2014/main" id="{7ED5F547-30C8-4D2C-8073-E9009C246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8324" r="22022" b="5810"/>
          <a:stretch/>
        </p:blipFill>
        <p:spPr bwMode="auto">
          <a:xfrm>
            <a:off x="4366046" y="1185904"/>
            <a:ext cx="3796333" cy="44828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1A00EB-16F3-44EE-B08E-5ECDD5BDC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907" y="2470727"/>
            <a:ext cx="3964133" cy="3553581"/>
          </a:xfrm>
        </p:spPr>
        <p:txBody>
          <a:bodyPr>
            <a:normAutofit lnSpcReduction="10000"/>
          </a:bodyPr>
          <a:lstStyle/>
          <a:p>
            <a:r>
              <a:rPr lang="de-DE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Metakognition</a:t>
            </a:r>
            <a:r>
              <a:rPr lang="de-DE" sz="2400" b="0" i="0" dirty="0">
                <a:effectLst/>
              </a:rPr>
              <a:t> </a:t>
            </a:r>
          </a:p>
          <a:p>
            <a:pPr marL="457200" lvl="1" indent="0">
              <a:buNone/>
            </a:pPr>
            <a:r>
              <a:rPr lang="de-DE" dirty="0"/>
              <a:t>(Er)Kennen von</a:t>
            </a:r>
            <a:r>
              <a:rPr lang="de-DE" b="0" i="0" dirty="0">
                <a:effectLst/>
              </a:rPr>
              <a:t> Stärken, Kenntnissen &amp; Fähigkeiten;</a:t>
            </a:r>
          </a:p>
          <a:p>
            <a:pPr marL="457200" lvl="1" indent="0">
              <a:buNone/>
            </a:pPr>
            <a:r>
              <a:rPr lang="de-DE" b="0" i="0" dirty="0">
                <a:effectLst/>
              </a:rPr>
              <a:t>eigenständiges Denken</a:t>
            </a:r>
          </a:p>
          <a:p>
            <a:pPr marL="457200" lvl="1" indent="0">
              <a:buNone/>
            </a:pPr>
            <a:endParaRPr lang="de-DE" b="0" i="0" dirty="0">
              <a:effectLst/>
            </a:endParaRPr>
          </a:p>
          <a:p>
            <a:r>
              <a:rPr lang="de-DE" sz="2400" b="0" i="0" dirty="0">
                <a:effectLst/>
              </a:rPr>
              <a:t> </a:t>
            </a:r>
            <a:r>
              <a:rPr lang="de-DE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 Mindset</a:t>
            </a:r>
            <a:endParaRPr lang="de-DE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r>
              <a:rPr lang="de-DE" dirty="0"/>
              <a:t>dynamisches Denken </a:t>
            </a:r>
          </a:p>
          <a:p>
            <a:pPr marL="457200" lvl="1" indent="0">
              <a:buNone/>
            </a:pPr>
            <a:r>
              <a:rPr lang="de-DE" b="0" i="0" dirty="0">
                <a:effectLst/>
              </a:rPr>
              <a:t>Potenzialentfaltung</a:t>
            </a:r>
            <a:endParaRPr lang="de-DE" dirty="0"/>
          </a:p>
        </p:txBody>
      </p:sp>
      <p:pic>
        <p:nvPicPr>
          <p:cNvPr id="6146" name="Picture 2" descr="Baum, Wolken, Felder, Gras, Grasland">
            <a:extLst>
              <a:ext uri="{FF2B5EF4-FFF2-40B4-BE49-F238E27FC236}">
                <a16:creationId xmlns:a16="http://schemas.microsoft.com/office/drawing/2014/main" id="{EC95952F-5E59-40C4-A945-7EB0EEF80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"/>
            <a:ext cx="12192000" cy="686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038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C3683D-4FDF-40E3-959B-8EE56CEF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991575"/>
            <a:ext cx="3888528" cy="2706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>
                <a:latin typeface="Arial" panose="020B0604020202020204" pitchFamily="34" charset="0"/>
              </a:rPr>
              <a:t>Kopf, </a:t>
            </a:r>
          </a:p>
          <a:p>
            <a:pPr marL="0" indent="0">
              <a:buNone/>
            </a:pPr>
            <a:r>
              <a:rPr lang="de-DE" sz="3600" dirty="0">
                <a:latin typeface="Arial" panose="020B0604020202020204" pitchFamily="34" charset="0"/>
              </a:rPr>
              <a:t>Herz </a:t>
            </a:r>
          </a:p>
          <a:p>
            <a:pPr marL="0" indent="0">
              <a:buNone/>
            </a:pPr>
            <a:r>
              <a:rPr lang="de-DE" sz="3600" dirty="0">
                <a:latin typeface="Arial" panose="020B0604020202020204" pitchFamily="34" charset="0"/>
              </a:rPr>
              <a:t>und Hand  </a:t>
            </a:r>
          </a:p>
          <a:p>
            <a:pPr marL="0" indent="0">
              <a:buNone/>
            </a:pPr>
            <a:r>
              <a:rPr lang="de-DE" sz="3600" dirty="0">
                <a:latin typeface="Arial" panose="020B0604020202020204" pitchFamily="34" charset="0"/>
              </a:rPr>
              <a:t>i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n Harmonie </a:t>
            </a:r>
          </a:p>
        </p:txBody>
      </p:sp>
      <p:pic>
        <p:nvPicPr>
          <p:cNvPr id="24586" name="Picture 10" descr="Hand, Kopf, Gehirn, Pflege, Denken, Inspirierend">
            <a:extLst>
              <a:ext uri="{FF2B5EF4-FFF2-40B4-BE49-F238E27FC236}">
                <a16:creationId xmlns:a16="http://schemas.microsoft.com/office/drawing/2014/main" id="{1941FC3A-4C93-4673-9D65-2FCB6CDCF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94828" y="988830"/>
            <a:ext cx="4667491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erz, Liebe, Urlaub, Valentinstag, Rot">
            <a:extLst>
              <a:ext uri="{FF2B5EF4-FFF2-40B4-BE49-F238E27FC236}">
                <a16:creationId xmlns:a16="http://schemas.microsoft.com/office/drawing/2014/main" id="{67BD4E37-3E2F-4AE5-84A0-D470DB972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4086" y="3991575"/>
            <a:ext cx="2656035" cy="258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C72CC3D-8F7E-4AF5-BE1B-1690F83B0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48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BDDD419-6B4A-42B8-B07F-3F5F50959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6" y="708120"/>
            <a:ext cx="1940494" cy="2261221"/>
          </a:xfrm>
          <a:prstGeom prst="rect">
            <a:avLst/>
          </a:prstGeom>
        </p:spPr>
      </p:pic>
      <p:sp>
        <p:nvSpPr>
          <p:cNvPr id="4" name="Pfeil: nach links 3">
            <a:extLst>
              <a:ext uri="{FF2B5EF4-FFF2-40B4-BE49-F238E27FC236}">
                <a16:creationId xmlns:a16="http://schemas.microsoft.com/office/drawing/2014/main" id="{2B5BE284-9BCF-4C21-BD1F-67F76D826DE2}"/>
              </a:ext>
            </a:extLst>
          </p:cNvPr>
          <p:cNvSpPr/>
          <p:nvPr/>
        </p:nvSpPr>
        <p:spPr>
          <a:xfrm>
            <a:off x="1969767" y="3830835"/>
            <a:ext cx="5951538" cy="2060575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feil: nach links 4">
            <a:extLst>
              <a:ext uri="{FF2B5EF4-FFF2-40B4-BE49-F238E27FC236}">
                <a16:creationId xmlns:a16="http://schemas.microsoft.com/office/drawing/2014/main" id="{A3E9D0D9-564B-4526-AF60-75C28C884721}"/>
              </a:ext>
            </a:extLst>
          </p:cNvPr>
          <p:cNvSpPr/>
          <p:nvPr/>
        </p:nvSpPr>
        <p:spPr>
          <a:xfrm rot="13520152">
            <a:off x="4300670" y="1736530"/>
            <a:ext cx="4424362" cy="2128838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feil: nach links 5">
            <a:extLst>
              <a:ext uri="{FF2B5EF4-FFF2-40B4-BE49-F238E27FC236}">
                <a16:creationId xmlns:a16="http://schemas.microsoft.com/office/drawing/2014/main" id="{F702991F-A6D1-471A-A5C6-071C8C66AA37}"/>
              </a:ext>
            </a:extLst>
          </p:cNvPr>
          <p:cNvSpPr/>
          <p:nvPr/>
        </p:nvSpPr>
        <p:spPr>
          <a:xfrm rot="8125880">
            <a:off x="857250" y="1543050"/>
            <a:ext cx="5178425" cy="2178050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D2A91E1-F424-430D-9F7E-678CEE05F668}"/>
              </a:ext>
            </a:extLst>
          </p:cNvPr>
          <p:cNvSpPr txBox="1"/>
          <p:nvPr/>
        </p:nvSpPr>
        <p:spPr>
          <a:xfrm>
            <a:off x="3544888" y="4483100"/>
            <a:ext cx="3271837" cy="89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Wertschätzung, positive </a:t>
            </a: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BEZIEHUNGEN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09CD88B-6537-49B0-B90E-98D0F15A9A50}"/>
              </a:ext>
            </a:extLst>
          </p:cNvPr>
          <p:cNvSpPr txBox="1"/>
          <p:nvPr/>
        </p:nvSpPr>
        <p:spPr>
          <a:xfrm rot="18930932">
            <a:off x="1100138" y="2444750"/>
            <a:ext cx="4100512" cy="893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AUFBLÜHEN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und (er)kennen </a:t>
            </a:r>
            <a:b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und 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nutzen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seine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 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STÄRKEN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69CD0FE-81C9-4E2A-A012-1BAA209A42CF}"/>
              </a:ext>
            </a:extLst>
          </p:cNvPr>
          <p:cNvSpPr txBox="1"/>
          <p:nvPr/>
        </p:nvSpPr>
        <p:spPr>
          <a:xfrm>
            <a:off x="8077524" y="5052038"/>
            <a:ext cx="398208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SELBSTVERTRAUEN,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ZUVERSICHT,  EMPATHIE, …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A4293C2-C976-4234-8CB6-EE908BB382E9}"/>
              </a:ext>
            </a:extLst>
          </p:cNvPr>
          <p:cNvSpPr txBox="1"/>
          <p:nvPr/>
        </p:nvSpPr>
        <p:spPr>
          <a:xfrm rot="2663590">
            <a:off x="5515198" y="2236193"/>
            <a:ext cx="1895706" cy="892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SINN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 Tun erkennen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5FB6241-FC5E-43E1-B91E-57EF07026648}"/>
              </a:ext>
            </a:extLst>
          </p:cNvPr>
          <p:cNvSpPr txBox="1"/>
          <p:nvPr/>
        </p:nvSpPr>
        <p:spPr>
          <a:xfrm rot="18940190">
            <a:off x="467798" y="2219083"/>
            <a:ext cx="4102789" cy="461665"/>
          </a:xfrm>
          <a:custGeom>
            <a:avLst/>
            <a:gdLst>
              <a:gd name="connsiteX0" fmla="*/ 0 w 3959302"/>
              <a:gd name="connsiteY0" fmla="*/ 0 h 830997"/>
              <a:gd name="connsiteX1" fmla="*/ 659884 w 3959302"/>
              <a:gd name="connsiteY1" fmla="*/ 0 h 830997"/>
              <a:gd name="connsiteX2" fmla="*/ 1319767 w 3959302"/>
              <a:gd name="connsiteY2" fmla="*/ 0 h 830997"/>
              <a:gd name="connsiteX3" fmla="*/ 1940058 w 3959302"/>
              <a:gd name="connsiteY3" fmla="*/ 0 h 830997"/>
              <a:gd name="connsiteX4" fmla="*/ 2481163 w 3959302"/>
              <a:gd name="connsiteY4" fmla="*/ 0 h 830997"/>
              <a:gd name="connsiteX5" fmla="*/ 3022267 w 3959302"/>
              <a:gd name="connsiteY5" fmla="*/ 0 h 830997"/>
              <a:gd name="connsiteX6" fmla="*/ 3959302 w 3959302"/>
              <a:gd name="connsiteY6" fmla="*/ 0 h 830997"/>
              <a:gd name="connsiteX7" fmla="*/ 3959302 w 3959302"/>
              <a:gd name="connsiteY7" fmla="*/ 390569 h 830997"/>
              <a:gd name="connsiteX8" fmla="*/ 3959302 w 3959302"/>
              <a:gd name="connsiteY8" fmla="*/ 830997 h 830997"/>
              <a:gd name="connsiteX9" fmla="*/ 3339011 w 3959302"/>
              <a:gd name="connsiteY9" fmla="*/ 830997 h 830997"/>
              <a:gd name="connsiteX10" fmla="*/ 2797907 w 3959302"/>
              <a:gd name="connsiteY10" fmla="*/ 830997 h 830997"/>
              <a:gd name="connsiteX11" fmla="*/ 2217209 w 3959302"/>
              <a:gd name="connsiteY11" fmla="*/ 830997 h 830997"/>
              <a:gd name="connsiteX12" fmla="*/ 1596918 w 3959302"/>
              <a:gd name="connsiteY12" fmla="*/ 830997 h 830997"/>
              <a:gd name="connsiteX13" fmla="*/ 857849 w 3959302"/>
              <a:gd name="connsiteY13" fmla="*/ 830997 h 830997"/>
              <a:gd name="connsiteX14" fmla="*/ 0 w 3959302"/>
              <a:gd name="connsiteY14" fmla="*/ 830997 h 830997"/>
              <a:gd name="connsiteX15" fmla="*/ 0 w 3959302"/>
              <a:gd name="connsiteY15" fmla="*/ 440428 h 830997"/>
              <a:gd name="connsiteX16" fmla="*/ 0 w 3959302"/>
              <a:gd name="connsiteY1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59302" h="830997" fill="none" extrusionOk="0">
                <a:moveTo>
                  <a:pt x="0" y="0"/>
                </a:moveTo>
                <a:cubicBezTo>
                  <a:pt x="295550" y="-20190"/>
                  <a:pt x="389546" y="11780"/>
                  <a:pt x="659884" y="0"/>
                </a:cubicBezTo>
                <a:cubicBezTo>
                  <a:pt x="930222" y="-11780"/>
                  <a:pt x="1176246" y="-20618"/>
                  <a:pt x="1319767" y="0"/>
                </a:cubicBezTo>
                <a:cubicBezTo>
                  <a:pt x="1463288" y="20618"/>
                  <a:pt x="1812525" y="547"/>
                  <a:pt x="1940058" y="0"/>
                </a:cubicBezTo>
                <a:cubicBezTo>
                  <a:pt x="2067591" y="-547"/>
                  <a:pt x="2288049" y="1667"/>
                  <a:pt x="2481163" y="0"/>
                </a:cubicBezTo>
                <a:cubicBezTo>
                  <a:pt x="2674278" y="-1667"/>
                  <a:pt x="2872857" y="22703"/>
                  <a:pt x="3022267" y="0"/>
                </a:cubicBezTo>
                <a:cubicBezTo>
                  <a:pt x="3171677" y="-22703"/>
                  <a:pt x="3588424" y="15083"/>
                  <a:pt x="3959302" y="0"/>
                </a:cubicBezTo>
                <a:cubicBezTo>
                  <a:pt x="3961476" y="182978"/>
                  <a:pt x="3974036" y="197616"/>
                  <a:pt x="3959302" y="390569"/>
                </a:cubicBezTo>
                <a:cubicBezTo>
                  <a:pt x="3944568" y="583522"/>
                  <a:pt x="3945858" y="736205"/>
                  <a:pt x="3959302" y="830997"/>
                </a:cubicBezTo>
                <a:cubicBezTo>
                  <a:pt x="3659324" y="853557"/>
                  <a:pt x="3571896" y="807756"/>
                  <a:pt x="3339011" y="830997"/>
                </a:cubicBezTo>
                <a:cubicBezTo>
                  <a:pt x="3106126" y="854238"/>
                  <a:pt x="2971364" y="831632"/>
                  <a:pt x="2797907" y="830997"/>
                </a:cubicBezTo>
                <a:cubicBezTo>
                  <a:pt x="2624450" y="830362"/>
                  <a:pt x="2470531" y="849870"/>
                  <a:pt x="2217209" y="830997"/>
                </a:cubicBezTo>
                <a:cubicBezTo>
                  <a:pt x="1963887" y="812124"/>
                  <a:pt x="1798176" y="839126"/>
                  <a:pt x="1596918" y="830997"/>
                </a:cubicBezTo>
                <a:cubicBezTo>
                  <a:pt x="1395660" y="822868"/>
                  <a:pt x="1023478" y="806827"/>
                  <a:pt x="857849" y="830997"/>
                </a:cubicBezTo>
                <a:cubicBezTo>
                  <a:pt x="692220" y="855167"/>
                  <a:pt x="364200" y="867569"/>
                  <a:pt x="0" y="830997"/>
                </a:cubicBezTo>
                <a:cubicBezTo>
                  <a:pt x="-19035" y="689538"/>
                  <a:pt x="18365" y="577203"/>
                  <a:pt x="0" y="440428"/>
                </a:cubicBezTo>
                <a:cubicBezTo>
                  <a:pt x="-18365" y="303653"/>
                  <a:pt x="11954" y="155188"/>
                  <a:pt x="0" y="0"/>
                </a:cubicBezTo>
                <a:close/>
              </a:path>
              <a:path w="3959302" h="830997" stroke="0" extrusionOk="0">
                <a:moveTo>
                  <a:pt x="0" y="0"/>
                </a:moveTo>
                <a:cubicBezTo>
                  <a:pt x="198654" y="21065"/>
                  <a:pt x="355149" y="25501"/>
                  <a:pt x="580698" y="0"/>
                </a:cubicBezTo>
                <a:cubicBezTo>
                  <a:pt x="806247" y="-25501"/>
                  <a:pt x="1080912" y="6235"/>
                  <a:pt x="1319767" y="0"/>
                </a:cubicBezTo>
                <a:cubicBezTo>
                  <a:pt x="1558622" y="-6235"/>
                  <a:pt x="1797432" y="8125"/>
                  <a:pt x="1979651" y="0"/>
                </a:cubicBezTo>
                <a:cubicBezTo>
                  <a:pt x="2161870" y="-8125"/>
                  <a:pt x="2329464" y="-19474"/>
                  <a:pt x="2599942" y="0"/>
                </a:cubicBezTo>
                <a:cubicBezTo>
                  <a:pt x="2870420" y="19474"/>
                  <a:pt x="2974748" y="2798"/>
                  <a:pt x="3220232" y="0"/>
                </a:cubicBezTo>
                <a:cubicBezTo>
                  <a:pt x="3465716" y="-2798"/>
                  <a:pt x="3598842" y="8091"/>
                  <a:pt x="3959302" y="0"/>
                </a:cubicBezTo>
                <a:cubicBezTo>
                  <a:pt x="3942776" y="161396"/>
                  <a:pt x="3946235" y="252765"/>
                  <a:pt x="3959302" y="390569"/>
                </a:cubicBezTo>
                <a:cubicBezTo>
                  <a:pt x="3972369" y="528373"/>
                  <a:pt x="3975498" y="664343"/>
                  <a:pt x="3959302" y="830997"/>
                </a:cubicBezTo>
                <a:cubicBezTo>
                  <a:pt x="3692379" y="834931"/>
                  <a:pt x="3565187" y="805204"/>
                  <a:pt x="3418197" y="830997"/>
                </a:cubicBezTo>
                <a:cubicBezTo>
                  <a:pt x="3271208" y="856790"/>
                  <a:pt x="2877900" y="853149"/>
                  <a:pt x="2718721" y="830997"/>
                </a:cubicBezTo>
                <a:cubicBezTo>
                  <a:pt x="2559542" y="808845"/>
                  <a:pt x="2357561" y="862956"/>
                  <a:pt x="2058837" y="830997"/>
                </a:cubicBezTo>
                <a:cubicBezTo>
                  <a:pt x="1760113" y="799038"/>
                  <a:pt x="1595305" y="817307"/>
                  <a:pt x="1359360" y="830997"/>
                </a:cubicBezTo>
                <a:cubicBezTo>
                  <a:pt x="1123415" y="844687"/>
                  <a:pt x="815656" y="816417"/>
                  <a:pt x="659884" y="830997"/>
                </a:cubicBezTo>
                <a:cubicBezTo>
                  <a:pt x="504112" y="845577"/>
                  <a:pt x="227603" y="846095"/>
                  <a:pt x="0" y="830997"/>
                </a:cubicBezTo>
                <a:cubicBezTo>
                  <a:pt x="6436" y="726770"/>
                  <a:pt x="16568" y="607060"/>
                  <a:pt x="0" y="440428"/>
                </a:cubicBezTo>
                <a:cubicBezTo>
                  <a:pt x="-16568" y="273796"/>
                  <a:pt x="19323" y="213365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Ich traue mir </a:t>
            </a:r>
            <a:r>
              <a:rPr lang="de-AT" sz="2400" i="1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etwas zu.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D06C63-1329-41DE-96A7-1D24E5022538}"/>
              </a:ext>
            </a:extLst>
          </p:cNvPr>
          <p:cNvSpPr/>
          <p:nvPr/>
        </p:nvSpPr>
        <p:spPr>
          <a:xfrm>
            <a:off x="3036076" y="5351945"/>
            <a:ext cx="4875213" cy="830263"/>
          </a:xfrm>
          <a:custGeom>
            <a:avLst/>
            <a:gdLst>
              <a:gd name="connsiteX0" fmla="*/ 0 w 4874414"/>
              <a:gd name="connsiteY0" fmla="*/ 0 h 830997"/>
              <a:gd name="connsiteX1" fmla="*/ 550112 w 4874414"/>
              <a:gd name="connsiteY1" fmla="*/ 0 h 830997"/>
              <a:gd name="connsiteX2" fmla="*/ 1246457 w 4874414"/>
              <a:gd name="connsiteY2" fmla="*/ 0 h 830997"/>
              <a:gd name="connsiteX3" fmla="*/ 1991546 w 4874414"/>
              <a:gd name="connsiteY3" fmla="*/ 0 h 830997"/>
              <a:gd name="connsiteX4" fmla="*/ 2639147 w 4874414"/>
              <a:gd name="connsiteY4" fmla="*/ 0 h 830997"/>
              <a:gd name="connsiteX5" fmla="*/ 3238004 w 4874414"/>
              <a:gd name="connsiteY5" fmla="*/ 0 h 830997"/>
              <a:gd name="connsiteX6" fmla="*/ 3836860 w 4874414"/>
              <a:gd name="connsiteY6" fmla="*/ 0 h 830997"/>
              <a:gd name="connsiteX7" fmla="*/ 4874414 w 4874414"/>
              <a:gd name="connsiteY7" fmla="*/ 0 h 830997"/>
              <a:gd name="connsiteX8" fmla="*/ 4874414 w 4874414"/>
              <a:gd name="connsiteY8" fmla="*/ 423808 h 830997"/>
              <a:gd name="connsiteX9" fmla="*/ 4874414 w 4874414"/>
              <a:gd name="connsiteY9" fmla="*/ 830997 h 830997"/>
              <a:gd name="connsiteX10" fmla="*/ 4178069 w 4874414"/>
              <a:gd name="connsiteY10" fmla="*/ 830997 h 830997"/>
              <a:gd name="connsiteX11" fmla="*/ 3432980 w 4874414"/>
              <a:gd name="connsiteY11" fmla="*/ 830997 h 830997"/>
              <a:gd name="connsiteX12" fmla="*/ 2687891 w 4874414"/>
              <a:gd name="connsiteY12" fmla="*/ 830997 h 830997"/>
              <a:gd name="connsiteX13" fmla="*/ 2089035 w 4874414"/>
              <a:gd name="connsiteY13" fmla="*/ 830997 h 830997"/>
              <a:gd name="connsiteX14" fmla="*/ 1392690 w 4874414"/>
              <a:gd name="connsiteY14" fmla="*/ 830997 h 830997"/>
              <a:gd name="connsiteX15" fmla="*/ 842577 w 4874414"/>
              <a:gd name="connsiteY15" fmla="*/ 830997 h 830997"/>
              <a:gd name="connsiteX16" fmla="*/ 0 w 4874414"/>
              <a:gd name="connsiteY16" fmla="*/ 830997 h 830997"/>
              <a:gd name="connsiteX17" fmla="*/ 0 w 4874414"/>
              <a:gd name="connsiteY17" fmla="*/ 415499 h 830997"/>
              <a:gd name="connsiteX18" fmla="*/ 0 w 4874414"/>
              <a:gd name="connsiteY1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74414" h="830997" fill="none" extrusionOk="0">
                <a:moveTo>
                  <a:pt x="0" y="0"/>
                </a:moveTo>
                <a:cubicBezTo>
                  <a:pt x="252818" y="-15655"/>
                  <a:pt x="359066" y="25270"/>
                  <a:pt x="550112" y="0"/>
                </a:cubicBezTo>
                <a:cubicBezTo>
                  <a:pt x="741158" y="-25270"/>
                  <a:pt x="963382" y="9258"/>
                  <a:pt x="1246457" y="0"/>
                </a:cubicBezTo>
                <a:cubicBezTo>
                  <a:pt x="1529533" y="-9258"/>
                  <a:pt x="1718492" y="-21112"/>
                  <a:pt x="1991546" y="0"/>
                </a:cubicBezTo>
                <a:cubicBezTo>
                  <a:pt x="2264600" y="21112"/>
                  <a:pt x="2490056" y="-1527"/>
                  <a:pt x="2639147" y="0"/>
                </a:cubicBezTo>
                <a:cubicBezTo>
                  <a:pt x="2788238" y="1527"/>
                  <a:pt x="2981670" y="23297"/>
                  <a:pt x="3238004" y="0"/>
                </a:cubicBezTo>
                <a:cubicBezTo>
                  <a:pt x="3494338" y="-23297"/>
                  <a:pt x="3698323" y="-10549"/>
                  <a:pt x="3836860" y="0"/>
                </a:cubicBezTo>
                <a:cubicBezTo>
                  <a:pt x="3975397" y="10549"/>
                  <a:pt x="4396563" y="-26123"/>
                  <a:pt x="4874414" y="0"/>
                </a:cubicBezTo>
                <a:cubicBezTo>
                  <a:pt x="4881126" y="123757"/>
                  <a:pt x="4860729" y="273120"/>
                  <a:pt x="4874414" y="423808"/>
                </a:cubicBezTo>
                <a:cubicBezTo>
                  <a:pt x="4888099" y="574496"/>
                  <a:pt x="4870661" y="741596"/>
                  <a:pt x="4874414" y="830997"/>
                </a:cubicBezTo>
                <a:cubicBezTo>
                  <a:pt x="4579391" y="842889"/>
                  <a:pt x="4479960" y="862282"/>
                  <a:pt x="4178069" y="830997"/>
                </a:cubicBezTo>
                <a:cubicBezTo>
                  <a:pt x="3876179" y="799712"/>
                  <a:pt x="3596558" y="799129"/>
                  <a:pt x="3432980" y="830997"/>
                </a:cubicBezTo>
                <a:cubicBezTo>
                  <a:pt x="3269402" y="862865"/>
                  <a:pt x="2909425" y="826895"/>
                  <a:pt x="2687891" y="830997"/>
                </a:cubicBezTo>
                <a:cubicBezTo>
                  <a:pt x="2466357" y="835099"/>
                  <a:pt x="2234074" y="837588"/>
                  <a:pt x="2089035" y="830997"/>
                </a:cubicBezTo>
                <a:cubicBezTo>
                  <a:pt x="1943996" y="824406"/>
                  <a:pt x="1669084" y="807518"/>
                  <a:pt x="1392690" y="830997"/>
                </a:cubicBezTo>
                <a:cubicBezTo>
                  <a:pt x="1116296" y="854476"/>
                  <a:pt x="1057223" y="822515"/>
                  <a:pt x="842577" y="830997"/>
                </a:cubicBezTo>
                <a:cubicBezTo>
                  <a:pt x="627931" y="839479"/>
                  <a:pt x="262270" y="872286"/>
                  <a:pt x="0" y="830997"/>
                </a:cubicBezTo>
                <a:cubicBezTo>
                  <a:pt x="1171" y="681073"/>
                  <a:pt x="-16853" y="584035"/>
                  <a:pt x="0" y="415499"/>
                </a:cubicBezTo>
                <a:cubicBezTo>
                  <a:pt x="16853" y="246963"/>
                  <a:pt x="-15634" y="157469"/>
                  <a:pt x="0" y="0"/>
                </a:cubicBezTo>
                <a:close/>
              </a:path>
              <a:path w="4874414" h="830997" stroke="0" extrusionOk="0">
                <a:moveTo>
                  <a:pt x="0" y="0"/>
                </a:moveTo>
                <a:cubicBezTo>
                  <a:pt x="198816" y="-21585"/>
                  <a:pt x="425677" y="-16658"/>
                  <a:pt x="598857" y="0"/>
                </a:cubicBezTo>
                <a:cubicBezTo>
                  <a:pt x="772037" y="16658"/>
                  <a:pt x="1186403" y="35507"/>
                  <a:pt x="1392690" y="0"/>
                </a:cubicBezTo>
                <a:cubicBezTo>
                  <a:pt x="1598977" y="-35507"/>
                  <a:pt x="1866893" y="30936"/>
                  <a:pt x="2137779" y="0"/>
                </a:cubicBezTo>
                <a:cubicBezTo>
                  <a:pt x="2408665" y="-30936"/>
                  <a:pt x="2507119" y="24393"/>
                  <a:pt x="2785379" y="0"/>
                </a:cubicBezTo>
                <a:cubicBezTo>
                  <a:pt x="3063639" y="-24393"/>
                  <a:pt x="3219100" y="3805"/>
                  <a:pt x="3530468" y="0"/>
                </a:cubicBezTo>
                <a:cubicBezTo>
                  <a:pt x="3841836" y="-3805"/>
                  <a:pt x="4495884" y="-34879"/>
                  <a:pt x="4874414" y="0"/>
                </a:cubicBezTo>
                <a:cubicBezTo>
                  <a:pt x="4856600" y="157762"/>
                  <a:pt x="4862813" y="290589"/>
                  <a:pt x="4874414" y="415499"/>
                </a:cubicBezTo>
                <a:cubicBezTo>
                  <a:pt x="4886015" y="540409"/>
                  <a:pt x="4861254" y="695107"/>
                  <a:pt x="4874414" y="830997"/>
                </a:cubicBezTo>
                <a:cubicBezTo>
                  <a:pt x="4709413" y="821941"/>
                  <a:pt x="4427746" y="824025"/>
                  <a:pt x="4226813" y="830997"/>
                </a:cubicBezTo>
                <a:cubicBezTo>
                  <a:pt x="4025880" y="837969"/>
                  <a:pt x="3856948" y="848074"/>
                  <a:pt x="3627957" y="830997"/>
                </a:cubicBezTo>
                <a:cubicBezTo>
                  <a:pt x="3398966" y="813920"/>
                  <a:pt x="3030359" y="829723"/>
                  <a:pt x="2834124" y="830997"/>
                </a:cubicBezTo>
                <a:cubicBezTo>
                  <a:pt x="2637889" y="832271"/>
                  <a:pt x="2484847" y="857457"/>
                  <a:pt x="2186523" y="830997"/>
                </a:cubicBezTo>
                <a:cubicBezTo>
                  <a:pt x="1888199" y="804537"/>
                  <a:pt x="1819804" y="808805"/>
                  <a:pt x="1636410" y="830997"/>
                </a:cubicBezTo>
                <a:cubicBezTo>
                  <a:pt x="1453016" y="853189"/>
                  <a:pt x="1213173" y="834765"/>
                  <a:pt x="1086298" y="830997"/>
                </a:cubicBezTo>
                <a:cubicBezTo>
                  <a:pt x="959423" y="827229"/>
                  <a:pt x="325940" y="799345"/>
                  <a:pt x="0" y="830997"/>
                </a:cubicBezTo>
                <a:cubicBezTo>
                  <a:pt x="-5596" y="728035"/>
                  <a:pt x="19697" y="532671"/>
                  <a:pt x="0" y="407189"/>
                </a:cubicBezTo>
                <a:cubicBezTo>
                  <a:pt x="-19697" y="281707"/>
                  <a:pt x="547" y="14577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Ich habe jemanden, der mich mag, </a:t>
            </a:r>
            <a:b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und meine 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STÄRKEN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 erkennt</a:t>
            </a:r>
            <a:endParaRPr kumimoji="0" lang="de-AT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73D8DCA-4F07-42BE-ABB4-A7827C5BC27C}"/>
              </a:ext>
            </a:extLst>
          </p:cNvPr>
          <p:cNvSpPr/>
          <p:nvPr/>
        </p:nvSpPr>
        <p:spPr>
          <a:xfrm rot="2720485">
            <a:off x="4992974" y="1665245"/>
            <a:ext cx="3413840" cy="461665"/>
          </a:xfrm>
          <a:custGeom>
            <a:avLst/>
            <a:gdLst>
              <a:gd name="connsiteX0" fmla="*/ 0 w 3320589"/>
              <a:gd name="connsiteY0" fmla="*/ 0 h 461665"/>
              <a:gd name="connsiteX1" fmla="*/ 564500 w 3320589"/>
              <a:gd name="connsiteY1" fmla="*/ 0 h 461665"/>
              <a:gd name="connsiteX2" fmla="*/ 1162206 w 3320589"/>
              <a:gd name="connsiteY2" fmla="*/ 0 h 461665"/>
              <a:gd name="connsiteX3" fmla="*/ 1892736 w 3320589"/>
              <a:gd name="connsiteY3" fmla="*/ 0 h 461665"/>
              <a:gd name="connsiteX4" fmla="*/ 2623265 w 3320589"/>
              <a:gd name="connsiteY4" fmla="*/ 0 h 461665"/>
              <a:gd name="connsiteX5" fmla="*/ 3320589 w 3320589"/>
              <a:gd name="connsiteY5" fmla="*/ 0 h 461665"/>
              <a:gd name="connsiteX6" fmla="*/ 3320589 w 3320589"/>
              <a:gd name="connsiteY6" fmla="*/ 461665 h 461665"/>
              <a:gd name="connsiteX7" fmla="*/ 2756089 w 3320589"/>
              <a:gd name="connsiteY7" fmla="*/ 461665 h 461665"/>
              <a:gd name="connsiteX8" fmla="*/ 2191589 w 3320589"/>
              <a:gd name="connsiteY8" fmla="*/ 461665 h 461665"/>
              <a:gd name="connsiteX9" fmla="*/ 1527471 w 3320589"/>
              <a:gd name="connsiteY9" fmla="*/ 461665 h 461665"/>
              <a:gd name="connsiteX10" fmla="*/ 962971 w 3320589"/>
              <a:gd name="connsiteY10" fmla="*/ 461665 h 461665"/>
              <a:gd name="connsiteX11" fmla="*/ 0 w 3320589"/>
              <a:gd name="connsiteY11" fmla="*/ 461665 h 461665"/>
              <a:gd name="connsiteX12" fmla="*/ 0 w 3320589"/>
              <a:gd name="connsiteY1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20589" h="461665" fill="none" extrusionOk="0">
                <a:moveTo>
                  <a:pt x="0" y="0"/>
                </a:moveTo>
                <a:cubicBezTo>
                  <a:pt x="203314" y="23320"/>
                  <a:pt x="414565" y="-12520"/>
                  <a:pt x="564500" y="0"/>
                </a:cubicBezTo>
                <a:cubicBezTo>
                  <a:pt x="714435" y="12520"/>
                  <a:pt x="917519" y="25552"/>
                  <a:pt x="1162206" y="0"/>
                </a:cubicBezTo>
                <a:cubicBezTo>
                  <a:pt x="1406893" y="-25552"/>
                  <a:pt x="1604297" y="6493"/>
                  <a:pt x="1892736" y="0"/>
                </a:cubicBezTo>
                <a:cubicBezTo>
                  <a:pt x="2181175" y="-6493"/>
                  <a:pt x="2367923" y="-21174"/>
                  <a:pt x="2623265" y="0"/>
                </a:cubicBezTo>
                <a:cubicBezTo>
                  <a:pt x="2878607" y="21174"/>
                  <a:pt x="2980883" y="20134"/>
                  <a:pt x="3320589" y="0"/>
                </a:cubicBezTo>
                <a:cubicBezTo>
                  <a:pt x="3330317" y="130651"/>
                  <a:pt x="3313658" y="275000"/>
                  <a:pt x="3320589" y="461665"/>
                </a:cubicBezTo>
                <a:cubicBezTo>
                  <a:pt x="3068038" y="470575"/>
                  <a:pt x="2951798" y="474429"/>
                  <a:pt x="2756089" y="461665"/>
                </a:cubicBezTo>
                <a:cubicBezTo>
                  <a:pt x="2560380" y="448901"/>
                  <a:pt x="2335536" y="444486"/>
                  <a:pt x="2191589" y="461665"/>
                </a:cubicBezTo>
                <a:cubicBezTo>
                  <a:pt x="2047642" y="478844"/>
                  <a:pt x="1799744" y="485888"/>
                  <a:pt x="1527471" y="461665"/>
                </a:cubicBezTo>
                <a:cubicBezTo>
                  <a:pt x="1255198" y="437442"/>
                  <a:pt x="1202268" y="486659"/>
                  <a:pt x="962971" y="461665"/>
                </a:cubicBezTo>
                <a:cubicBezTo>
                  <a:pt x="723674" y="436671"/>
                  <a:pt x="431939" y="425164"/>
                  <a:pt x="0" y="461665"/>
                </a:cubicBezTo>
                <a:cubicBezTo>
                  <a:pt x="-19766" y="302925"/>
                  <a:pt x="-341" y="215306"/>
                  <a:pt x="0" y="0"/>
                </a:cubicBezTo>
                <a:close/>
              </a:path>
              <a:path w="3320589" h="461665" stroke="0" extrusionOk="0">
                <a:moveTo>
                  <a:pt x="0" y="0"/>
                </a:moveTo>
                <a:cubicBezTo>
                  <a:pt x="323294" y="-9029"/>
                  <a:pt x="489535" y="-31691"/>
                  <a:pt x="697324" y="0"/>
                </a:cubicBezTo>
                <a:cubicBezTo>
                  <a:pt x="905113" y="31691"/>
                  <a:pt x="1135196" y="20438"/>
                  <a:pt x="1394647" y="0"/>
                </a:cubicBezTo>
                <a:cubicBezTo>
                  <a:pt x="1654098" y="-20438"/>
                  <a:pt x="1763102" y="16116"/>
                  <a:pt x="1959148" y="0"/>
                </a:cubicBezTo>
                <a:cubicBezTo>
                  <a:pt x="2155194" y="-16116"/>
                  <a:pt x="2272010" y="17213"/>
                  <a:pt x="2523648" y="0"/>
                </a:cubicBezTo>
                <a:cubicBezTo>
                  <a:pt x="2775286" y="-17213"/>
                  <a:pt x="3040033" y="-5847"/>
                  <a:pt x="3320589" y="0"/>
                </a:cubicBezTo>
                <a:cubicBezTo>
                  <a:pt x="3297935" y="186634"/>
                  <a:pt x="3297585" y="336216"/>
                  <a:pt x="3320589" y="461665"/>
                </a:cubicBezTo>
                <a:cubicBezTo>
                  <a:pt x="3157215" y="469200"/>
                  <a:pt x="2900876" y="455053"/>
                  <a:pt x="2623265" y="461665"/>
                </a:cubicBezTo>
                <a:cubicBezTo>
                  <a:pt x="2345654" y="468277"/>
                  <a:pt x="2186282" y="448964"/>
                  <a:pt x="2025559" y="461665"/>
                </a:cubicBezTo>
                <a:cubicBezTo>
                  <a:pt x="1864836" y="474366"/>
                  <a:pt x="1482224" y="496577"/>
                  <a:pt x="1295030" y="461665"/>
                </a:cubicBezTo>
                <a:cubicBezTo>
                  <a:pt x="1107836" y="426753"/>
                  <a:pt x="956187" y="452660"/>
                  <a:pt x="630912" y="461665"/>
                </a:cubicBezTo>
                <a:cubicBezTo>
                  <a:pt x="305637" y="470670"/>
                  <a:pt x="216712" y="437665"/>
                  <a:pt x="0" y="461665"/>
                </a:cubicBezTo>
                <a:cubicBezTo>
                  <a:pt x="21545" y="291366"/>
                  <a:pt x="8488" y="22640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Ich kann etwas bewirken.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6" name="Grafik 15" descr="Ein Bild, das Schild, Uhr enthält.&#10;&#10;Automatisch generierte Beschreibung">
            <a:extLst>
              <a:ext uri="{FF2B5EF4-FFF2-40B4-BE49-F238E27FC236}">
                <a16:creationId xmlns:a16="http://schemas.microsoft.com/office/drawing/2014/main" id="{AF994A80-F138-4D78-842C-509A104C9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846" y="1687736"/>
            <a:ext cx="2660015" cy="338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58DE24BF-698F-46F3-9912-77CCEA671ED1}"/>
              </a:ext>
            </a:extLst>
          </p:cNvPr>
          <p:cNvSpPr txBox="1"/>
          <p:nvPr/>
        </p:nvSpPr>
        <p:spPr>
          <a:xfrm>
            <a:off x="6401594" y="294889"/>
            <a:ext cx="52176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WAS MACHT KINDER &amp; JUGENDLICHE STARK?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E70CA9-2C89-48F5-B443-BAE690967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42" y="2682281"/>
            <a:ext cx="1376908" cy="160448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20A7008-B2EF-4413-B352-7611E0A9F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7" y="4964835"/>
            <a:ext cx="1376908" cy="1604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Inhaltsplatzhalter 4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05439AF8-9054-4D14-9A3E-199D3463D4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r="54185" b="4386"/>
          <a:stretch/>
        </p:blipFill>
        <p:spPr>
          <a:xfrm>
            <a:off x="3609340" y="2016259"/>
            <a:ext cx="5135653" cy="3896359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4764EFC-F9DD-4BB0-BE09-D8CA05F90FD3}"/>
              </a:ext>
            </a:extLst>
          </p:cNvPr>
          <p:cNvSpPr txBox="1">
            <a:spLocks/>
          </p:cNvSpPr>
          <p:nvPr/>
        </p:nvSpPr>
        <p:spPr>
          <a:xfrm>
            <a:off x="3472259" y="4294352"/>
            <a:ext cx="5247482" cy="692786"/>
          </a:xfrm>
          <a:custGeom>
            <a:avLst/>
            <a:gdLst>
              <a:gd name="connsiteX0" fmla="*/ 0 w 4517404"/>
              <a:gd name="connsiteY0" fmla="*/ 0 h 901493"/>
              <a:gd name="connsiteX1" fmla="*/ 690517 w 4517404"/>
              <a:gd name="connsiteY1" fmla="*/ 0 h 901493"/>
              <a:gd name="connsiteX2" fmla="*/ 1335861 w 4517404"/>
              <a:gd name="connsiteY2" fmla="*/ 0 h 901493"/>
              <a:gd name="connsiteX3" fmla="*/ 1936030 w 4517404"/>
              <a:gd name="connsiteY3" fmla="*/ 0 h 901493"/>
              <a:gd name="connsiteX4" fmla="*/ 2536200 w 4517404"/>
              <a:gd name="connsiteY4" fmla="*/ 0 h 901493"/>
              <a:gd name="connsiteX5" fmla="*/ 3136369 w 4517404"/>
              <a:gd name="connsiteY5" fmla="*/ 0 h 901493"/>
              <a:gd name="connsiteX6" fmla="*/ 3826887 w 4517404"/>
              <a:gd name="connsiteY6" fmla="*/ 0 h 901493"/>
              <a:gd name="connsiteX7" fmla="*/ 4517404 w 4517404"/>
              <a:gd name="connsiteY7" fmla="*/ 0 h 901493"/>
              <a:gd name="connsiteX8" fmla="*/ 4517404 w 4517404"/>
              <a:gd name="connsiteY8" fmla="*/ 459761 h 901493"/>
              <a:gd name="connsiteX9" fmla="*/ 4517404 w 4517404"/>
              <a:gd name="connsiteY9" fmla="*/ 901493 h 901493"/>
              <a:gd name="connsiteX10" fmla="*/ 3826887 w 4517404"/>
              <a:gd name="connsiteY10" fmla="*/ 901493 h 901493"/>
              <a:gd name="connsiteX11" fmla="*/ 3091195 w 4517404"/>
              <a:gd name="connsiteY11" fmla="*/ 901493 h 901493"/>
              <a:gd name="connsiteX12" fmla="*/ 2581374 w 4517404"/>
              <a:gd name="connsiteY12" fmla="*/ 901493 h 901493"/>
              <a:gd name="connsiteX13" fmla="*/ 1981204 w 4517404"/>
              <a:gd name="connsiteY13" fmla="*/ 901493 h 901493"/>
              <a:gd name="connsiteX14" fmla="*/ 1290687 w 4517404"/>
              <a:gd name="connsiteY14" fmla="*/ 901493 h 901493"/>
              <a:gd name="connsiteX15" fmla="*/ 554995 w 4517404"/>
              <a:gd name="connsiteY15" fmla="*/ 901493 h 901493"/>
              <a:gd name="connsiteX16" fmla="*/ 0 w 4517404"/>
              <a:gd name="connsiteY16" fmla="*/ 901493 h 901493"/>
              <a:gd name="connsiteX17" fmla="*/ 0 w 4517404"/>
              <a:gd name="connsiteY17" fmla="*/ 459761 h 901493"/>
              <a:gd name="connsiteX18" fmla="*/ 0 w 4517404"/>
              <a:gd name="connsiteY18" fmla="*/ 0 h 90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17404" h="901493" fill="none" extrusionOk="0">
                <a:moveTo>
                  <a:pt x="0" y="0"/>
                </a:moveTo>
                <a:cubicBezTo>
                  <a:pt x="160235" y="3467"/>
                  <a:pt x="412789" y="2879"/>
                  <a:pt x="690517" y="0"/>
                </a:cubicBezTo>
                <a:cubicBezTo>
                  <a:pt x="968245" y="-2879"/>
                  <a:pt x="1088857" y="18561"/>
                  <a:pt x="1335861" y="0"/>
                </a:cubicBezTo>
                <a:cubicBezTo>
                  <a:pt x="1582865" y="-18561"/>
                  <a:pt x="1664395" y="-9937"/>
                  <a:pt x="1936030" y="0"/>
                </a:cubicBezTo>
                <a:cubicBezTo>
                  <a:pt x="2207665" y="9937"/>
                  <a:pt x="2267376" y="-4538"/>
                  <a:pt x="2536200" y="0"/>
                </a:cubicBezTo>
                <a:cubicBezTo>
                  <a:pt x="2805024" y="4538"/>
                  <a:pt x="2955967" y="14134"/>
                  <a:pt x="3136369" y="0"/>
                </a:cubicBezTo>
                <a:cubicBezTo>
                  <a:pt x="3316771" y="-14134"/>
                  <a:pt x="3649578" y="-3324"/>
                  <a:pt x="3826887" y="0"/>
                </a:cubicBezTo>
                <a:cubicBezTo>
                  <a:pt x="4004196" y="3324"/>
                  <a:pt x="4193615" y="-11528"/>
                  <a:pt x="4517404" y="0"/>
                </a:cubicBezTo>
                <a:cubicBezTo>
                  <a:pt x="4509496" y="188851"/>
                  <a:pt x="4528975" y="257677"/>
                  <a:pt x="4517404" y="459761"/>
                </a:cubicBezTo>
                <a:cubicBezTo>
                  <a:pt x="4505833" y="661845"/>
                  <a:pt x="4506993" y="792886"/>
                  <a:pt x="4517404" y="901493"/>
                </a:cubicBezTo>
                <a:cubicBezTo>
                  <a:pt x="4318906" y="914712"/>
                  <a:pt x="4044180" y="914086"/>
                  <a:pt x="3826887" y="901493"/>
                </a:cubicBezTo>
                <a:cubicBezTo>
                  <a:pt x="3609594" y="888900"/>
                  <a:pt x="3324675" y="880088"/>
                  <a:pt x="3091195" y="901493"/>
                </a:cubicBezTo>
                <a:cubicBezTo>
                  <a:pt x="2857715" y="922898"/>
                  <a:pt x="2757337" y="878584"/>
                  <a:pt x="2581374" y="901493"/>
                </a:cubicBezTo>
                <a:cubicBezTo>
                  <a:pt x="2405411" y="924402"/>
                  <a:pt x="2212793" y="899803"/>
                  <a:pt x="1981204" y="901493"/>
                </a:cubicBezTo>
                <a:cubicBezTo>
                  <a:pt x="1749615" y="903184"/>
                  <a:pt x="1559528" y="892009"/>
                  <a:pt x="1290687" y="901493"/>
                </a:cubicBezTo>
                <a:cubicBezTo>
                  <a:pt x="1021846" y="910977"/>
                  <a:pt x="839604" y="917338"/>
                  <a:pt x="554995" y="901493"/>
                </a:cubicBezTo>
                <a:cubicBezTo>
                  <a:pt x="270386" y="885648"/>
                  <a:pt x="144975" y="928693"/>
                  <a:pt x="0" y="901493"/>
                </a:cubicBezTo>
                <a:cubicBezTo>
                  <a:pt x="512" y="737014"/>
                  <a:pt x="17416" y="592740"/>
                  <a:pt x="0" y="459761"/>
                </a:cubicBezTo>
                <a:cubicBezTo>
                  <a:pt x="-17416" y="326782"/>
                  <a:pt x="5225" y="156467"/>
                  <a:pt x="0" y="0"/>
                </a:cubicBezTo>
                <a:close/>
              </a:path>
              <a:path w="4517404" h="901493" stroke="0" extrusionOk="0">
                <a:moveTo>
                  <a:pt x="0" y="0"/>
                </a:moveTo>
                <a:cubicBezTo>
                  <a:pt x="234446" y="31508"/>
                  <a:pt x="486889" y="-296"/>
                  <a:pt x="645343" y="0"/>
                </a:cubicBezTo>
                <a:cubicBezTo>
                  <a:pt x="803797" y="296"/>
                  <a:pt x="1108874" y="32846"/>
                  <a:pt x="1335861" y="0"/>
                </a:cubicBezTo>
                <a:cubicBezTo>
                  <a:pt x="1562848" y="-32846"/>
                  <a:pt x="1699790" y="5519"/>
                  <a:pt x="1845682" y="0"/>
                </a:cubicBezTo>
                <a:cubicBezTo>
                  <a:pt x="1991574" y="-5519"/>
                  <a:pt x="2163193" y="18145"/>
                  <a:pt x="2400678" y="0"/>
                </a:cubicBezTo>
                <a:cubicBezTo>
                  <a:pt x="2638163" y="-18145"/>
                  <a:pt x="2894784" y="-1315"/>
                  <a:pt x="3091195" y="0"/>
                </a:cubicBezTo>
                <a:cubicBezTo>
                  <a:pt x="3287606" y="1315"/>
                  <a:pt x="3476659" y="14236"/>
                  <a:pt x="3691364" y="0"/>
                </a:cubicBezTo>
                <a:cubicBezTo>
                  <a:pt x="3906069" y="-14236"/>
                  <a:pt x="4331512" y="27367"/>
                  <a:pt x="4517404" y="0"/>
                </a:cubicBezTo>
                <a:cubicBezTo>
                  <a:pt x="4532237" y="192441"/>
                  <a:pt x="4517244" y="324437"/>
                  <a:pt x="4517404" y="450747"/>
                </a:cubicBezTo>
                <a:cubicBezTo>
                  <a:pt x="4517564" y="577057"/>
                  <a:pt x="4517767" y="779227"/>
                  <a:pt x="4517404" y="901493"/>
                </a:cubicBezTo>
                <a:cubicBezTo>
                  <a:pt x="4301075" y="931656"/>
                  <a:pt x="4037219" y="870425"/>
                  <a:pt x="3826887" y="901493"/>
                </a:cubicBezTo>
                <a:cubicBezTo>
                  <a:pt x="3616555" y="932561"/>
                  <a:pt x="3388477" y="875208"/>
                  <a:pt x="3091195" y="901493"/>
                </a:cubicBezTo>
                <a:cubicBezTo>
                  <a:pt x="2793913" y="927778"/>
                  <a:pt x="2782997" y="925678"/>
                  <a:pt x="2536200" y="901493"/>
                </a:cubicBezTo>
                <a:cubicBezTo>
                  <a:pt x="2289403" y="877308"/>
                  <a:pt x="2256630" y="890166"/>
                  <a:pt x="2026378" y="901493"/>
                </a:cubicBezTo>
                <a:cubicBezTo>
                  <a:pt x="1796126" y="912820"/>
                  <a:pt x="1649633" y="928267"/>
                  <a:pt x="1290687" y="901493"/>
                </a:cubicBezTo>
                <a:cubicBezTo>
                  <a:pt x="931741" y="874719"/>
                  <a:pt x="962772" y="899543"/>
                  <a:pt x="780866" y="901493"/>
                </a:cubicBezTo>
                <a:cubicBezTo>
                  <a:pt x="598960" y="903443"/>
                  <a:pt x="220821" y="863941"/>
                  <a:pt x="0" y="901493"/>
                </a:cubicBezTo>
                <a:cubicBezTo>
                  <a:pt x="-4719" y="711211"/>
                  <a:pt x="-19142" y="656600"/>
                  <a:pt x="0" y="468776"/>
                </a:cubicBezTo>
                <a:cubicBezTo>
                  <a:pt x="19142" y="280952"/>
                  <a:pt x="689" y="150132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unflexibel, mutlos, unmotiviert 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Inhaltsplatzhalter 4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38102E6F-A5B8-4258-B0DA-7AE956186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4" t="11609" r="1"/>
          <a:stretch/>
        </p:blipFill>
        <p:spPr bwMode="auto">
          <a:xfrm>
            <a:off x="1415398" y="509499"/>
            <a:ext cx="8498924" cy="611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FF9A3A7-25C0-4108-B9F3-2BDCC6A91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717" y="6112161"/>
            <a:ext cx="4109422" cy="66269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A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Literaturtipp: Carol </a:t>
            </a:r>
            <a:r>
              <a:rPr lang="de-AT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Dweck</a:t>
            </a:r>
            <a:r>
              <a:rPr lang="de-A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Selbstbild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F1E16CE-CBD1-421E-9CE2-BF62FF755BE7}"/>
              </a:ext>
            </a:extLst>
          </p:cNvPr>
          <p:cNvSpPr txBox="1">
            <a:spLocks/>
          </p:cNvSpPr>
          <p:nvPr/>
        </p:nvSpPr>
        <p:spPr>
          <a:xfrm>
            <a:off x="7360508" y="5680683"/>
            <a:ext cx="4216997" cy="463870"/>
          </a:xfrm>
          <a:custGeom>
            <a:avLst/>
            <a:gdLst>
              <a:gd name="connsiteX0" fmla="*/ 0 w 5788198"/>
              <a:gd name="connsiteY0" fmla="*/ 0 h 901493"/>
              <a:gd name="connsiteX1" fmla="*/ 643133 w 5788198"/>
              <a:gd name="connsiteY1" fmla="*/ 0 h 901493"/>
              <a:gd name="connsiteX2" fmla="*/ 1402030 w 5788198"/>
              <a:gd name="connsiteY2" fmla="*/ 0 h 901493"/>
              <a:gd name="connsiteX3" fmla="*/ 2103045 w 5788198"/>
              <a:gd name="connsiteY3" fmla="*/ 0 h 901493"/>
              <a:gd name="connsiteX4" fmla="*/ 2804060 w 5788198"/>
              <a:gd name="connsiteY4" fmla="*/ 0 h 901493"/>
              <a:gd name="connsiteX5" fmla="*/ 3505075 w 5788198"/>
              <a:gd name="connsiteY5" fmla="*/ 0 h 901493"/>
              <a:gd name="connsiteX6" fmla="*/ 3974563 w 5788198"/>
              <a:gd name="connsiteY6" fmla="*/ 0 h 901493"/>
              <a:gd name="connsiteX7" fmla="*/ 4733460 w 5788198"/>
              <a:gd name="connsiteY7" fmla="*/ 0 h 901493"/>
              <a:gd name="connsiteX8" fmla="*/ 5788198 w 5788198"/>
              <a:gd name="connsiteY8" fmla="*/ 0 h 901493"/>
              <a:gd name="connsiteX9" fmla="*/ 5788198 w 5788198"/>
              <a:gd name="connsiteY9" fmla="*/ 468776 h 901493"/>
              <a:gd name="connsiteX10" fmla="*/ 5788198 w 5788198"/>
              <a:gd name="connsiteY10" fmla="*/ 901493 h 901493"/>
              <a:gd name="connsiteX11" fmla="*/ 5202947 w 5788198"/>
              <a:gd name="connsiteY11" fmla="*/ 901493 h 901493"/>
              <a:gd name="connsiteX12" fmla="*/ 4617696 w 5788198"/>
              <a:gd name="connsiteY12" fmla="*/ 901493 h 901493"/>
              <a:gd name="connsiteX13" fmla="*/ 3858799 w 5788198"/>
              <a:gd name="connsiteY13" fmla="*/ 901493 h 901493"/>
              <a:gd name="connsiteX14" fmla="*/ 3099902 w 5788198"/>
              <a:gd name="connsiteY14" fmla="*/ 901493 h 901493"/>
              <a:gd name="connsiteX15" fmla="*/ 2398887 w 5788198"/>
              <a:gd name="connsiteY15" fmla="*/ 901493 h 901493"/>
              <a:gd name="connsiteX16" fmla="*/ 1639989 w 5788198"/>
              <a:gd name="connsiteY16" fmla="*/ 901493 h 901493"/>
              <a:gd name="connsiteX17" fmla="*/ 1054738 w 5788198"/>
              <a:gd name="connsiteY17" fmla="*/ 901493 h 901493"/>
              <a:gd name="connsiteX18" fmla="*/ 0 w 5788198"/>
              <a:gd name="connsiteY18" fmla="*/ 901493 h 901493"/>
              <a:gd name="connsiteX19" fmla="*/ 0 w 5788198"/>
              <a:gd name="connsiteY19" fmla="*/ 477791 h 901493"/>
              <a:gd name="connsiteX20" fmla="*/ 0 w 5788198"/>
              <a:gd name="connsiteY20" fmla="*/ 0 h 90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88198" h="901493" fill="none" extrusionOk="0">
                <a:moveTo>
                  <a:pt x="0" y="0"/>
                </a:moveTo>
                <a:cubicBezTo>
                  <a:pt x="128956" y="14240"/>
                  <a:pt x="393260" y="27779"/>
                  <a:pt x="643133" y="0"/>
                </a:cubicBezTo>
                <a:cubicBezTo>
                  <a:pt x="893006" y="-27779"/>
                  <a:pt x="1249318" y="-6293"/>
                  <a:pt x="1402030" y="0"/>
                </a:cubicBezTo>
                <a:cubicBezTo>
                  <a:pt x="1554742" y="6293"/>
                  <a:pt x="1826692" y="26890"/>
                  <a:pt x="2103045" y="0"/>
                </a:cubicBezTo>
                <a:cubicBezTo>
                  <a:pt x="2379399" y="-26890"/>
                  <a:pt x="2642761" y="21012"/>
                  <a:pt x="2804060" y="0"/>
                </a:cubicBezTo>
                <a:cubicBezTo>
                  <a:pt x="2965359" y="-21012"/>
                  <a:pt x="3326339" y="-14475"/>
                  <a:pt x="3505075" y="0"/>
                </a:cubicBezTo>
                <a:cubicBezTo>
                  <a:pt x="3683812" y="14475"/>
                  <a:pt x="3817355" y="18806"/>
                  <a:pt x="3974563" y="0"/>
                </a:cubicBezTo>
                <a:cubicBezTo>
                  <a:pt x="4131771" y="-18806"/>
                  <a:pt x="4521962" y="5840"/>
                  <a:pt x="4733460" y="0"/>
                </a:cubicBezTo>
                <a:cubicBezTo>
                  <a:pt x="4944958" y="-5840"/>
                  <a:pt x="5304905" y="28561"/>
                  <a:pt x="5788198" y="0"/>
                </a:cubicBezTo>
                <a:cubicBezTo>
                  <a:pt x="5772780" y="130234"/>
                  <a:pt x="5794514" y="282005"/>
                  <a:pt x="5788198" y="468776"/>
                </a:cubicBezTo>
                <a:cubicBezTo>
                  <a:pt x="5781882" y="655547"/>
                  <a:pt x="5785830" y="798799"/>
                  <a:pt x="5788198" y="901493"/>
                </a:cubicBezTo>
                <a:cubicBezTo>
                  <a:pt x="5666963" y="883618"/>
                  <a:pt x="5344383" y="887435"/>
                  <a:pt x="5202947" y="901493"/>
                </a:cubicBezTo>
                <a:cubicBezTo>
                  <a:pt x="5061511" y="915551"/>
                  <a:pt x="4853027" y="905816"/>
                  <a:pt x="4617696" y="901493"/>
                </a:cubicBezTo>
                <a:cubicBezTo>
                  <a:pt x="4382365" y="897170"/>
                  <a:pt x="4013759" y="922215"/>
                  <a:pt x="3858799" y="901493"/>
                </a:cubicBezTo>
                <a:cubicBezTo>
                  <a:pt x="3703839" y="880771"/>
                  <a:pt x="3388653" y="871781"/>
                  <a:pt x="3099902" y="901493"/>
                </a:cubicBezTo>
                <a:cubicBezTo>
                  <a:pt x="2811151" y="931205"/>
                  <a:pt x="2692337" y="926889"/>
                  <a:pt x="2398887" y="901493"/>
                </a:cubicBezTo>
                <a:cubicBezTo>
                  <a:pt x="2105438" y="876097"/>
                  <a:pt x="2017890" y="899713"/>
                  <a:pt x="1639989" y="901493"/>
                </a:cubicBezTo>
                <a:cubicBezTo>
                  <a:pt x="1262088" y="903273"/>
                  <a:pt x="1306942" y="874428"/>
                  <a:pt x="1054738" y="901493"/>
                </a:cubicBezTo>
                <a:cubicBezTo>
                  <a:pt x="802534" y="928558"/>
                  <a:pt x="475117" y="924456"/>
                  <a:pt x="0" y="901493"/>
                </a:cubicBezTo>
                <a:cubicBezTo>
                  <a:pt x="-14944" y="725723"/>
                  <a:pt x="-14464" y="576389"/>
                  <a:pt x="0" y="477791"/>
                </a:cubicBezTo>
                <a:cubicBezTo>
                  <a:pt x="14464" y="379193"/>
                  <a:pt x="4391" y="200425"/>
                  <a:pt x="0" y="0"/>
                </a:cubicBezTo>
                <a:close/>
              </a:path>
              <a:path w="5788198" h="901493" stroke="0" extrusionOk="0">
                <a:moveTo>
                  <a:pt x="0" y="0"/>
                </a:moveTo>
                <a:cubicBezTo>
                  <a:pt x="257548" y="3248"/>
                  <a:pt x="452286" y="-28091"/>
                  <a:pt x="643133" y="0"/>
                </a:cubicBezTo>
                <a:cubicBezTo>
                  <a:pt x="833980" y="28091"/>
                  <a:pt x="1007747" y="-23541"/>
                  <a:pt x="1344148" y="0"/>
                </a:cubicBezTo>
                <a:cubicBezTo>
                  <a:pt x="1680549" y="23541"/>
                  <a:pt x="1624821" y="19370"/>
                  <a:pt x="1813635" y="0"/>
                </a:cubicBezTo>
                <a:cubicBezTo>
                  <a:pt x="2002449" y="-19370"/>
                  <a:pt x="2194891" y="7155"/>
                  <a:pt x="2341005" y="0"/>
                </a:cubicBezTo>
                <a:cubicBezTo>
                  <a:pt x="2487119" y="-7155"/>
                  <a:pt x="2766567" y="28688"/>
                  <a:pt x="3042020" y="0"/>
                </a:cubicBezTo>
                <a:cubicBezTo>
                  <a:pt x="3317473" y="-28688"/>
                  <a:pt x="3405374" y="-25237"/>
                  <a:pt x="3627271" y="0"/>
                </a:cubicBezTo>
                <a:cubicBezTo>
                  <a:pt x="3849168" y="25237"/>
                  <a:pt x="4047972" y="17573"/>
                  <a:pt x="4270404" y="0"/>
                </a:cubicBezTo>
                <a:cubicBezTo>
                  <a:pt x="4492836" y="-17573"/>
                  <a:pt x="4604490" y="30410"/>
                  <a:pt x="4913537" y="0"/>
                </a:cubicBezTo>
                <a:cubicBezTo>
                  <a:pt x="5222584" y="-30410"/>
                  <a:pt x="5547477" y="-26628"/>
                  <a:pt x="5788198" y="0"/>
                </a:cubicBezTo>
                <a:cubicBezTo>
                  <a:pt x="5793338" y="107153"/>
                  <a:pt x="5795346" y="374589"/>
                  <a:pt x="5788198" y="468776"/>
                </a:cubicBezTo>
                <a:cubicBezTo>
                  <a:pt x="5781050" y="562963"/>
                  <a:pt x="5779042" y="800017"/>
                  <a:pt x="5788198" y="901493"/>
                </a:cubicBezTo>
                <a:cubicBezTo>
                  <a:pt x="5583822" y="911428"/>
                  <a:pt x="5393377" y="920315"/>
                  <a:pt x="5260829" y="901493"/>
                </a:cubicBezTo>
                <a:cubicBezTo>
                  <a:pt x="5128281" y="882671"/>
                  <a:pt x="4888345" y="911961"/>
                  <a:pt x="4791342" y="901493"/>
                </a:cubicBezTo>
                <a:cubicBezTo>
                  <a:pt x="4694339" y="891025"/>
                  <a:pt x="4205261" y="911754"/>
                  <a:pt x="4032445" y="901493"/>
                </a:cubicBezTo>
                <a:cubicBezTo>
                  <a:pt x="3859629" y="891232"/>
                  <a:pt x="3691068" y="891420"/>
                  <a:pt x="3562957" y="901493"/>
                </a:cubicBezTo>
                <a:cubicBezTo>
                  <a:pt x="3434846" y="911566"/>
                  <a:pt x="3164798" y="890042"/>
                  <a:pt x="2977706" y="901493"/>
                </a:cubicBezTo>
                <a:cubicBezTo>
                  <a:pt x="2790614" y="912944"/>
                  <a:pt x="2673737" y="887012"/>
                  <a:pt x="2450337" y="901493"/>
                </a:cubicBezTo>
                <a:cubicBezTo>
                  <a:pt x="2226937" y="915974"/>
                  <a:pt x="2000878" y="930853"/>
                  <a:pt x="1807204" y="901493"/>
                </a:cubicBezTo>
                <a:cubicBezTo>
                  <a:pt x="1613530" y="872133"/>
                  <a:pt x="1356067" y="920869"/>
                  <a:pt x="1221953" y="901493"/>
                </a:cubicBezTo>
                <a:cubicBezTo>
                  <a:pt x="1087839" y="882117"/>
                  <a:pt x="850877" y="890402"/>
                  <a:pt x="752466" y="901493"/>
                </a:cubicBezTo>
                <a:cubicBezTo>
                  <a:pt x="654055" y="912584"/>
                  <a:pt x="293053" y="867172"/>
                  <a:pt x="0" y="901493"/>
                </a:cubicBezTo>
                <a:cubicBezTo>
                  <a:pt x="-3299" y="749258"/>
                  <a:pt x="-7694" y="665155"/>
                  <a:pt x="0" y="477791"/>
                </a:cubicBezTo>
                <a:cubicBezTo>
                  <a:pt x="7694" y="290427"/>
                  <a:pt x="21119" y="14756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800" b="0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</a:t>
            </a:r>
            <a:r>
              <a:rPr kumimoji="0" lang="de-A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exibel</a:t>
            </a: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mutig, motiviert, …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C8D0AD-FC97-478C-A1B6-62EEDBFD6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0AE9B3-E195-407F-911F-BB547017C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6749"/>
            <a:ext cx="10785049" cy="57629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AT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die ihr SCHICKSAL selbst in die Hand nehmen!</a:t>
            </a:r>
          </a:p>
          <a:p>
            <a:pPr marL="0" indent="0">
              <a:buNone/>
            </a:pPr>
            <a:endParaRPr lang="de-AT" sz="1600" dirty="0"/>
          </a:p>
          <a:p>
            <a:pPr marL="0" indent="0">
              <a:buNone/>
            </a:pPr>
            <a:endParaRPr lang="de-AT" sz="1600" dirty="0"/>
          </a:p>
          <a:p>
            <a:pPr marL="0" indent="0">
              <a:buNone/>
            </a:pPr>
            <a:endParaRPr lang="de-AT" sz="1600" dirty="0"/>
          </a:p>
          <a:p>
            <a:pPr marL="0" indent="0">
              <a:buNone/>
            </a:pPr>
            <a:endParaRPr lang="de-AT" sz="1600" dirty="0"/>
          </a:p>
          <a:p>
            <a:pPr marL="0" indent="0">
              <a:buNone/>
            </a:pPr>
            <a:endParaRPr lang="de-AT" sz="1600" dirty="0"/>
          </a:p>
          <a:p>
            <a:pPr marL="0" indent="0">
              <a:buNone/>
            </a:pPr>
            <a:endParaRPr lang="de-AT" sz="1600" dirty="0"/>
          </a:p>
          <a:p>
            <a:pPr marL="0" indent="0">
              <a:buNone/>
            </a:pPr>
            <a:endParaRPr lang="de-AT" sz="1600" dirty="0"/>
          </a:p>
          <a:p>
            <a:pPr marL="0" indent="0">
              <a:buNone/>
            </a:pPr>
            <a:endParaRPr lang="de-AT" sz="1600" dirty="0"/>
          </a:p>
          <a:p>
            <a:pPr marL="0" indent="0">
              <a:buNone/>
            </a:pPr>
            <a:endParaRPr lang="de-AT" sz="1600" dirty="0"/>
          </a:p>
          <a:p>
            <a:pPr marL="0" indent="0">
              <a:buNone/>
            </a:pPr>
            <a:endParaRPr lang="de-AT" sz="1600" dirty="0"/>
          </a:p>
          <a:p>
            <a:pPr marL="0" indent="0">
              <a:buNone/>
            </a:pPr>
            <a:endParaRPr lang="de-AT" sz="1600" dirty="0"/>
          </a:p>
          <a:p>
            <a:pPr marL="0" indent="0">
              <a:buNone/>
            </a:pPr>
            <a:endParaRPr lang="de-AT" sz="1600" dirty="0"/>
          </a:p>
          <a:p>
            <a:pPr marL="0" indent="0">
              <a:buNone/>
            </a:pPr>
            <a:endParaRPr lang="de-AT" sz="1600" dirty="0"/>
          </a:p>
          <a:p>
            <a:pPr marL="0" indent="0">
              <a:buNone/>
            </a:pPr>
            <a:endParaRPr lang="de-AT" sz="1600" dirty="0"/>
          </a:p>
          <a:p>
            <a:pPr marL="0" indent="0">
              <a:buNone/>
            </a:pPr>
            <a:endParaRPr lang="de-AT" sz="1600" dirty="0"/>
          </a:p>
          <a:p>
            <a:pPr marL="0" indent="0">
              <a:buNone/>
            </a:pPr>
            <a:endParaRPr lang="de-AT" sz="1600" dirty="0"/>
          </a:p>
          <a:p>
            <a:pPr marL="0" indent="0" algn="r">
              <a:buNone/>
            </a:pPr>
            <a:r>
              <a:rPr lang="de-AT" sz="1600" dirty="0"/>
              <a:t>https://www1.wdr.de/mediathek/video/sendungen/planet-schule/video-knietzsche-und-das-schicksal-100.html</a:t>
            </a: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4" name="knietzsche_und_das_schicksal">
            <a:hlinkClick r:id="" action="ppaction://media"/>
            <a:extLst>
              <a:ext uri="{FF2B5EF4-FFF2-40B4-BE49-F238E27FC236}">
                <a16:creationId xmlns:a16="http://schemas.microsoft.com/office/drawing/2014/main" id="{AD22371C-592D-4A14-A2CD-6A65DEA61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3322" y="1200738"/>
            <a:ext cx="8765356" cy="49305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45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EC225F8-D64B-4286-BF0F-641C287C4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9" y="705443"/>
            <a:ext cx="10571481" cy="596530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1B0E1E8-3DA9-4786-800F-ABB1F15A7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44" y="756909"/>
            <a:ext cx="2567786" cy="299219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2931327-C03A-4867-84CB-0325EC431689}"/>
              </a:ext>
            </a:extLst>
          </p:cNvPr>
          <p:cNvSpPr txBox="1"/>
          <p:nvPr/>
        </p:nvSpPr>
        <p:spPr>
          <a:xfrm>
            <a:off x="1333500" y="495300"/>
            <a:ext cx="827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D84097"/>
                </a:solidFill>
              </a:rPr>
              <a:t>A1 und A2  Be A YES Challenge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8F1C2B8-F57D-41C5-9CFF-01A06F42E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1" y="187251"/>
            <a:ext cx="1139317" cy="1139317"/>
          </a:xfrm>
          <a:prstGeom prst="rect">
            <a:avLst/>
          </a:prstGeom>
        </p:spPr>
      </p:pic>
      <p:pic>
        <p:nvPicPr>
          <p:cNvPr id="11" name="Grafik 10" descr="Ein Bild, das Text, Himmel enthält.&#10;&#10;Automatisch generierte Beschreibung">
            <a:extLst>
              <a:ext uri="{FF2B5EF4-FFF2-40B4-BE49-F238E27FC236}">
                <a16:creationId xmlns:a16="http://schemas.microsoft.com/office/drawing/2014/main" id="{52D9C488-76D0-40DB-B979-7D91E33F4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65" y="4574714"/>
            <a:ext cx="1503664" cy="209603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CF6F9F2-1D36-4447-90DD-805936EF5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254" y="3028239"/>
            <a:ext cx="1409252" cy="19771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9B6E679-4552-456F-92FE-1782CEB06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6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D69713D-7CB2-42ED-94A6-0D4BE00AA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3" b="4808"/>
          <a:stretch/>
        </p:blipFill>
        <p:spPr>
          <a:xfrm>
            <a:off x="0" y="-56985"/>
            <a:ext cx="11955537" cy="668519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885F7DE-518D-4CE0-9332-DCFBCC89E473}"/>
              </a:ext>
            </a:extLst>
          </p:cNvPr>
          <p:cNvSpPr txBox="1"/>
          <p:nvPr/>
        </p:nvSpPr>
        <p:spPr>
          <a:xfrm>
            <a:off x="364821" y="6277976"/>
            <a:ext cx="28913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https://youtu.be/Ax5cNlutAys</a:t>
            </a:r>
            <a:r>
              <a:rPr kumimoji="0" lang="de-AT" sz="16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F8C8DB-59C3-4BC2-8BBC-C4A2672EE7D8}"/>
              </a:ext>
            </a:extLst>
          </p:cNvPr>
          <p:cNvSpPr txBox="1"/>
          <p:nvPr/>
        </p:nvSpPr>
        <p:spPr>
          <a:xfrm>
            <a:off x="689553" y="423429"/>
            <a:ext cx="107296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Was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kann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BILDUNG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bewirken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+mn-ea"/>
                <a:cs typeface="+mn-cs"/>
              </a:rPr>
              <a:t>?        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CAFEE1-4497-44D0-9411-D02B038AF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044" y="6277977"/>
            <a:ext cx="2999678" cy="350232"/>
          </a:xfr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https://youtu.be/n7dgWnPIENU</a:t>
            </a: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00571E7-AA86-44EC-B9C0-D962F2FF17CC}"/>
              </a:ext>
            </a:extLst>
          </p:cNvPr>
          <p:cNvSpPr txBox="1"/>
          <p:nvPr/>
        </p:nvSpPr>
        <p:spPr>
          <a:xfrm>
            <a:off x="7533063" y="6258877"/>
            <a:ext cx="4375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www.youtube.com/watch?v=Ax5cNlutAysbe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Calibri" panose="020F0502020204030204"/>
              </a:rPr>
              <a:t> </a:t>
            </a:r>
            <a:endParaRPr lang="de-DE" i="1" dirty="0">
              <a:solidFill>
                <a:schemeClr val="bg2">
                  <a:lumMod val="10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8646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CE75A70-94FD-4859-8E62-C49037CEC03E}"/>
              </a:ext>
            </a:extLst>
          </p:cNvPr>
          <p:cNvSpPr/>
          <p:nvPr/>
        </p:nvSpPr>
        <p:spPr>
          <a:xfrm>
            <a:off x="530826" y="1038385"/>
            <a:ext cx="11130350" cy="54544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295075A-5905-43F8-ACA6-D70CB621931E}"/>
              </a:ext>
            </a:extLst>
          </p:cNvPr>
          <p:cNvSpPr txBox="1">
            <a:spLocks/>
          </p:cNvSpPr>
          <p:nvPr/>
        </p:nvSpPr>
        <p:spPr>
          <a:xfrm>
            <a:off x="530824" y="365125"/>
            <a:ext cx="11130349" cy="6732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Emotionen und Lernen </a:t>
            </a: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kumimoji="0" lang="de-AT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highlight>
                <a:srgbClr val="FFFF00"/>
              </a:highligh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53A4C529-4D46-4999-B364-592C888D3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314"/>
            <a:ext cx="12192000" cy="52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62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CE75A70-94FD-4859-8E62-C49037CEC03E}"/>
              </a:ext>
            </a:extLst>
          </p:cNvPr>
          <p:cNvSpPr/>
          <p:nvPr/>
        </p:nvSpPr>
        <p:spPr>
          <a:xfrm>
            <a:off x="530826" y="1038385"/>
            <a:ext cx="11130350" cy="54544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295075A-5905-43F8-ACA6-D70CB621931E}"/>
              </a:ext>
            </a:extLst>
          </p:cNvPr>
          <p:cNvSpPr txBox="1">
            <a:spLocks/>
          </p:cNvSpPr>
          <p:nvPr/>
        </p:nvSpPr>
        <p:spPr>
          <a:xfrm>
            <a:off x="530824" y="365125"/>
            <a:ext cx="11130349" cy="6732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Emotionen und Lernen </a:t>
            </a: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kumimoji="0" lang="de-AT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highlight>
                <a:srgbClr val="FFFF00"/>
              </a:highligh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B08828-857E-409B-82E4-625001DA5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314"/>
            <a:ext cx="12192000" cy="52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82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CE75A70-94FD-4859-8E62-C49037CEC03E}"/>
              </a:ext>
            </a:extLst>
          </p:cNvPr>
          <p:cNvSpPr/>
          <p:nvPr/>
        </p:nvSpPr>
        <p:spPr>
          <a:xfrm>
            <a:off x="530826" y="1038385"/>
            <a:ext cx="11130350" cy="54544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295075A-5905-43F8-ACA6-D70CB621931E}"/>
              </a:ext>
            </a:extLst>
          </p:cNvPr>
          <p:cNvSpPr txBox="1">
            <a:spLocks/>
          </p:cNvSpPr>
          <p:nvPr/>
        </p:nvSpPr>
        <p:spPr>
          <a:xfrm>
            <a:off x="530824" y="365125"/>
            <a:ext cx="11130349" cy="6732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Emotionen und Lernen </a:t>
            </a: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kumimoji="0" lang="de-AT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highlight>
                <a:srgbClr val="FFFF00"/>
              </a:highligh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EF75A53-0216-40F4-A8D2-0347B6096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314"/>
            <a:ext cx="12192000" cy="52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54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CE75A70-94FD-4859-8E62-C49037CEC03E}"/>
              </a:ext>
            </a:extLst>
          </p:cNvPr>
          <p:cNvSpPr/>
          <p:nvPr/>
        </p:nvSpPr>
        <p:spPr>
          <a:xfrm>
            <a:off x="530826" y="1038385"/>
            <a:ext cx="11130350" cy="54544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295075A-5905-43F8-ACA6-D70CB621931E}"/>
              </a:ext>
            </a:extLst>
          </p:cNvPr>
          <p:cNvSpPr txBox="1">
            <a:spLocks/>
          </p:cNvSpPr>
          <p:nvPr/>
        </p:nvSpPr>
        <p:spPr>
          <a:xfrm>
            <a:off x="530824" y="365125"/>
            <a:ext cx="11130349" cy="6732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Emotionen und Lernen </a:t>
            </a: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kumimoji="0" lang="de-AT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highlight>
                <a:srgbClr val="FFFF00"/>
              </a:highligh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810FD93C-8D20-474B-B46C-2C465B315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314"/>
            <a:ext cx="12192000" cy="52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75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CE75A70-94FD-4859-8E62-C49037CEC03E}"/>
              </a:ext>
            </a:extLst>
          </p:cNvPr>
          <p:cNvSpPr/>
          <p:nvPr/>
        </p:nvSpPr>
        <p:spPr>
          <a:xfrm>
            <a:off x="530826" y="1038385"/>
            <a:ext cx="11130350" cy="54544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295075A-5905-43F8-ACA6-D70CB621931E}"/>
              </a:ext>
            </a:extLst>
          </p:cNvPr>
          <p:cNvSpPr txBox="1">
            <a:spLocks/>
          </p:cNvSpPr>
          <p:nvPr/>
        </p:nvSpPr>
        <p:spPr>
          <a:xfrm>
            <a:off x="530824" y="365125"/>
            <a:ext cx="11130349" cy="6732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Emotionen und Lernen </a:t>
            </a: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kumimoji="0" lang="de-AT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highlight>
                <a:srgbClr val="FFFF00"/>
              </a:highligh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71C3B73-A303-4E73-A7DE-2B41E7290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314"/>
            <a:ext cx="12192000" cy="52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4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CE75A70-94FD-4859-8E62-C49037CEC03E}"/>
              </a:ext>
            </a:extLst>
          </p:cNvPr>
          <p:cNvSpPr/>
          <p:nvPr/>
        </p:nvSpPr>
        <p:spPr>
          <a:xfrm>
            <a:off x="530826" y="1038385"/>
            <a:ext cx="11130350" cy="54544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295075A-5905-43F8-ACA6-D70CB621931E}"/>
              </a:ext>
            </a:extLst>
          </p:cNvPr>
          <p:cNvSpPr txBox="1">
            <a:spLocks/>
          </p:cNvSpPr>
          <p:nvPr/>
        </p:nvSpPr>
        <p:spPr>
          <a:xfrm>
            <a:off x="530824" y="365125"/>
            <a:ext cx="11130349" cy="6732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Emotionen und Lernen </a:t>
            </a: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kumimoji="0" lang="de-AT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highlight>
                <a:srgbClr val="FFFF00"/>
              </a:highligh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B0255B5-E06C-401B-A333-7FB0FB406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314"/>
            <a:ext cx="12192000" cy="52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4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CE75A70-94FD-4859-8E62-C49037CEC03E}"/>
              </a:ext>
            </a:extLst>
          </p:cNvPr>
          <p:cNvSpPr/>
          <p:nvPr/>
        </p:nvSpPr>
        <p:spPr>
          <a:xfrm>
            <a:off x="530826" y="1038385"/>
            <a:ext cx="11130350" cy="54544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295075A-5905-43F8-ACA6-D70CB621931E}"/>
              </a:ext>
            </a:extLst>
          </p:cNvPr>
          <p:cNvSpPr txBox="1">
            <a:spLocks/>
          </p:cNvSpPr>
          <p:nvPr/>
        </p:nvSpPr>
        <p:spPr>
          <a:xfrm>
            <a:off x="530824" y="365125"/>
            <a:ext cx="11130349" cy="6732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Emotionen und Lernen </a:t>
            </a:r>
            <a:r>
              <a:rPr kumimoji="0" lang="de-AT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kumimoji="0" lang="de-AT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highlight>
                <a:srgbClr val="FFFF00"/>
              </a:highligh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C2B94FE-7122-490D-81FF-AE8DAA464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314"/>
            <a:ext cx="12192000" cy="52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95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9DC41-DA41-49E5-BAD5-4ED9D5CA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68" y="368135"/>
            <a:ext cx="11701219" cy="141316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7200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A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haben </a:t>
            </a:r>
            <a:r>
              <a:rPr lang="de-A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</a:t>
            </a:r>
            <a:r>
              <a:rPr lang="de-AT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MINDSET</a:t>
            </a:r>
            <a:r>
              <a:rPr lang="de-AT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de-AT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de-AT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SICH</a:t>
            </a:r>
            <a:r>
              <a:rPr lang="de-AT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WOHLFÜHLEN“ </a:t>
            </a:r>
            <a:br>
              <a:rPr lang="de-AT" sz="3000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mit  erfolgreichem Lernen </a:t>
            </a:r>
            <a:r>
              <a:rPr lang="de-A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 tun?</a:t>
            </a:r>
            <a:endParaRPr lang="de-AT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C6DECB-24D2-4C04-B52C-F1B88F2CA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468" y="1781298"/>
            <a:ext cx="11701219" cy="482270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2283460" algn="l"/>
              </a:tabLst>
            </a:pPr>
            <a:endParaRPr lang="de-AT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000" indent="0">
              <a:lnSpc>
                <a:spcPct val="100000"/>
              </a:lnSpc>
              <a:spcBef>
                <a:spcPts val="600"/>
              </a:spcBef>
              <a:buNone/>
              <a:tabLst>
                <a:tab pos="2283460" algn="l"/>
              </a:tabLst>
            </a:pPr>
            <a:r>
              <a:rPr lang="de-A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Internationale Metastudien zeigen die Bedeutung von Emotionen für Lernen und Leistung auf. </a:t>
            </a:r>
            <a:r>
              <a:rPr lang="de-DE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AT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Paul </a:t>
            </a:r>
            <a:r>
              <a:rPr lang="de-AT" sz="20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Downes</a:t>
            </a:r>
            <a:r>
              <a:rPr lang="de-AT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de-DE" sz="20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NewSchools</a:t>
            </a:r>
            <a:r>
              <a:rPr lang="de-DE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Venture Fund</a:t>
            </a:r>
            <a:r>
              <a:rPr lang="de-DE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i="1" dirty="0"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Bericht</a:t>
            </a:r>
            <a:r>
              <a:rPr lang="de-DE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Corona-aktuelle Studien </a:t>
            </a:r>
            <a:r>
              <a:rPr lang="de-A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A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de-AT" sz="2000" i="1" dirty="0"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Berkeley</a:t>
            </a:r>
            <a:r>
              <a:rPr lang="de-AT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2000" i="1" dirty="0"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University</a:t>
            </a:r>
            <a:r>
              <a:rPr lang="de-AT" sz="2000" i="1" dirty="0"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belegen ebenfalls,  das</a:t>
            </a:r>
            <a:r>
              <a:rPr lang="de-A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…</a:t>
            </a:r>
            <a:b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000" indent="0">
              <a:lnSpc>
                <a:spcPct val="100000"/>
              </a:lnSpc>
              <a:spcBef>
                <a:spcPts val="600"/>
              </a:spcBef>
              <a:buNone/>
              <a:tabLst>
                <a:tab pos="2283460" algn="l"/>
              </a:tabLst>
            </a:pP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de-A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de-AT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unge Menschen </a:t>
            </a:r>
            <a:r>
              <a:rPr lang="de-AT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besser lernen, </a:t>
            </a:r>
            <a:r>
              <a:rPr lang="de-AT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wenn sie …</a:t>
            </a:r>
            <a:endParaRPr lang="de-AT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53200" lvl="1" indent="-34290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2283460" algn="l"/>
              </a:tabLst>
            </a:pPr>
            <a:r>
              <a:rPr lang="de-AT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 mit Emotionen und Stress konstruktiv und adäquat umgehen können.</a:t>
            </a:r>
            <a:endParaRPr lang="de-AT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53200" lvl="1" indent="-34290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2283460" algn="l"/>
              </a:tabLst>
            </a:pPr>
            <a:r>
              <a:rPr lang="de-AT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 daran glauben, dass ihre Fähigkeiten durch „Bemühen“ wachsen. </a:t>
            </a:r>
            <a:endParaRPr lang="de-AT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53200" lvl="1" indent="-34290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2283460" algn="l"/>
              </a:tabLst>
            </a:pPr>
            <a:r>
              <a:rPr lang="de-AT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 das Gefühl haben, dass Lehrende ihnen etwas zutrauen.</a:t>
            </a:r>
            <a:endParaRPr lang="de-AT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53200" lvl="1" indent="-34290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2283460" algn="l"/>
              </a:tabLst>
            </a:pPr>
            <a:r>
              <a:rPr lang="de-AT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 sich sozial-emotional und körperlich sicher fühlen.</a:t>
            </a:r>
            <a:r>
              <a:rPr lang="de-AT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4" name="Grafik 3" descr="Ein Bild, das Text, Himmel enthält.&#10;&#10;Automatisch generierte Beschreibung">
            <a:extLst>
              <a:ext uri="{FF2B5EF4-FFF2-40B4-BE49-F238E27FC236}">
                <a16:creationId xmlns:a16="http://schemas.microsoft.com/office/drawing/2014/main" id="{513BC73B-DEC6-4AC1-A8DB-76C61E65F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014" y="5153789"/>
            <a:ext cx="943091" cy="1336076"/>
          </a:xfrm>
          <a:prstGeom prst="rect">
            <a:avLst/>
          </a:prstGeom>
        </p:spPr>
      </p:pic>
      <p:pic>
        <p:nvPicPr>
          <p:cNvPr id="5" name="Grafik 4" descr="Ein Bild, das Flugzeug enthält.&#10;&#10;Automatisch generierte Beschreibung">
            <a:extLst>
              <a:ext uri="{FF2B5EF4-FFF2-40B4-BE49-F238E27FC236}">
                <a16:creationId xmlns:a16="http://schemas.microsoft.com/office/drawing/2014/main" id="{50B39919-78F5-4D9B-9753-1AA286892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422" y="5153790"/>
            <a:ext cx="1006012" cy="133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85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6C9316-731F-4011-A1AE-8B3A751A7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2254417"/>
            <a:ext cx="11010900" cy="418842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08000" indent="0">
              <a:lnSpc>
                <a:spcPct val="100000"/>
              </a:lnSpc>
              <a:spcBef>
                <a:spcPts val="0"/>
              </a:spcBef>
              <a:buNone/>
            </a:pPr>
            <a:endParaRPr lang="de-A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AT" sz="3200" dirty="0">
                <a:latin typeface="Calibri" panose="020F0502020204030204" pitchFamily="34" charset="0"/>
                <a:cs typeface="Calibri" panose="020F0502020204030204" pitchFamily="34" charset="0"/>
              </a:rPr>
              <a:t>Die Positive Psychologie er- und beforscht, </a:t>
            </a:r>
            <a:br>
              <a:rPr lang="de-AT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3200" dirty="0">
                <a:latin typeface="Calibri" panose="020F0502020204030204" pitchFamily="34" charset="0"/>
                <a:cs typeface="Calibri" panose="020F0502020204030204" pitchFamily="34" charset="0"/>
              </a:rPr>
              <a:t>was Menschen…</a:t>
            </a:r>
          </a:p>
          <a:p>
            <a:pPr marL="565200" lvl="3">
              <a:lnSpc>
                <a:spcPct val="100000"/>
              </a:lnSpc>
              <a:spcBef>
                <a:spcPts val="0"/>
              </a:spcBef>
            </a:pPr>
            <a:r>
              <a:rPr lang="de-AT" sz="3000" dirty="0">
                <a:latin typeface="Calibri" panose="020F0502020204030204" pitchFamily="34" charset="0"/>
                <a:cs typeface="Calibri" panose="020F0502020204030204" pitchFamily="34" charset="0"/>
              </a:rPr>
              <a:t>… psychisch gesund erhält </a:t>
            </a:r>
            <a:r>
              <a:rPr lang="de-AT" sz="2200"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AT" sz="22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Psychosomatik)</a:t>
            </a:r>
          </a:p>
          <a:p>
            <a:pPr marL="565200" lvl="3">
              <a:lnSpc>
                <a:spcPct val="100000"/>
              </a:lnSpc>
              <a:spcBef>
                <a:spcPts val="0"/>
              </a:spcBef>
            </a:pPr>
            <a:r>
              <a:rPr lang="de-AT" sz="3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… und ihre Stärken zum Aufblühen bringt</a:t>
            </a:r>
          </a:p>
          <a:p>
            <a:pPr marL="565200" lvl="3">
              <a:lnSpc>
                <a:spcPct val="100000"/>
              </a:lnSpc>
              <a:spcBef>
                <a:spcPts val="0"/>
              </a:spcBef>
            </a:pPr>
            <a:r>
              <a:rPr lang="de-AT" sz="3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… ermächtigt, mit negativen Ereignissen und Emotionen konstruktiv umzugehen</a:t>
            </a:r>
          </a:p>
          <a:p>
            <a:pPr marL="565200" lvl="1">
              <a:lnSpc>
                <a:spcPct val="100000"/>
              </a:lnSpc>
              <a:spcBef>
                <a:spcPts val="0"/>
              </a:spcBef>
            </a:pPr>
            <a:r>
              <a:rPr lang="de-AT" sz="3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Positive  Psychologie ≠ Positives Denken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6A35D8-2FFE-420A-AD3E-1C8E3F2A5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600497"/>
            <a:ext cx="11010900" cy="16539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AT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trägt die Positive Psychologie </a:t>
            </a:r>
            <a:br>
              <a:rPr lang="de-AT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zum individuellen Aufblühen bei?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EBFCBF3B-DCC4-4B16-94FA-82EA1854A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/>
          <a:stretch/>
        </p:blipFill>
        <p:spPr>
          <a:xfrm>
            <a:off x="7780149" y="855542"/>
            <a:ext cx="3511484" cy="3135837"/>
          </a:xfrm>
          <a:prstGeom prst="rect">
            <a:avLst/>
          </a:prstGeom>
        </p:spPr>
      </p:pic>
      <p:pic>
        <p:nvPicPr>
          <p:cNvPr id="7" name="Grafik 6" descr="Ein Bild, das Text, Himmel enthält.&#10;&#10;Automatisch generierte Beschreibung">
            <a:extLst>
              <a:ext uri="{FF2B5EF4-FFF2-40B4-BE49-F238E27FC236}">
                <a16:creationId xmlns:a16="http://schemas.microsoft.com/office/drawing/2014/main" id="{12CB12A4-78CE-4836-B062-1D229D09E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12" y="4977261"/>
            <a:ext cx="943091" cy="1336076"/>
          </a:xfrm>
          <a:prstGeom prst="rect">
            <a:avLst/>
          </a:prstGeom>
        </p:spPr>
      </p:pic>
      <p:pic>
        <p:nvPicPr>
          <p:cNvPr id="8" name="Grafik 7" descr="Ein Bild, das Flugzeug enthält.&#10;&#10;Automatisch generierte Beschreibung">
            <a:extLst>
              <a:ext uri="{FF2B5EF4-FFF2-40B4-BE49-F238E27FC236}">
                <a16:creationId xmlns:a16="http://schemas.microsoft.com/office/drawing/2014/main" id="{6AAD0213-1865-4E87-8E6F-47A2350BC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120" y="4977262"/>
            <a:ext cx="1006012" cy="133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31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EC7874F-96EA-456A-82C5-928F2911789B}"/>
              </a:ext>
            </a:extLst>
          </p:cNvPr>
          <p:cNvSpPr/>
          <p:nvPr/>
        </p:nvSpPr>
        <p:spPr>
          <a:xfrm>
            <a:off x="201038" y="383322"/>
            <a:ext cx="11789923" cy="60913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57AAD4-FF41-4B4E-BCFE-538E1417A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623" y="735955"/>
            <a:ext cx="10515600" cy="1325563"/>
          </a:xfrm>
        </p:spPr>
        <p:txBody>
          <a:bodyPr>
            <a:normAutofit/>
          </a:bodyPr>
          <a:lstStyle/>
          <a:p>
            <a:r>
              <a:rPr lang="de-AT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PERMA</a:t>
            </a:r>
            <a:r>
              <a:rPr lang="de-AT" sz="67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AT" sz="5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de-AT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     </a:t>
            </a:r>
            <a:r>
              <a:rPr lang="de-AT" sz="2200" i="1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(Martin Seligman, </a:t>
            </a:r>
            <a:r>
              <a:rPr lang="de-AT" sz="2200" i="1" cap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Flourishing</a:t>
            </a:r>
            <a:r>
              <a:rPr lang="de-AT" sz="2200" i="1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)</a:t>
            </a:r>
            <a:endParaRPr lang="de-DE" sz="48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18" name="Tabelle 18">
            <a:extLst>
              <a:ext uri="{FF2B5EF4-FFF2-40B4-BE49-F238E27FC236}">
                <a16:creationId xmlns:a16="http://schemas.microsoft.com/office/drawing/2014/main" id="{7962DFE9-B488-4269-9CCE-936E202911B8}"/>
              </a:ext>
            </a:extLst>
          </p:cNvPr>
          <p:cNvGraphicFramePr>
            <a:graphicFrameLocks noGrp="1"/>
          </p:cNvGraphicFramePr>
          <p:nvPr/>
        </p:nvGraphicFramePr>
        <p:xfrm>
          <a:off x="1028326" y="2001564"/>
          <a:ext cx="10342175" cy="194021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68435">
                  <a:extLst>
                    <a:ext uri="{9D8B030D-6E8A-4147-A177-3AD203B41FA5}">
                      <a16:colId xmlns:a16="http://schemas.microsoft.com/office/drawing/2014/main" val="1224356759"/>
                    </a:ext>
                  </a:extLst>
                </a:gridCol>
                <a:gridCol w="2068435">
                  <a:extLst>
                    <a:ext uri="{9D8B030D-6E8A-4147-A177-3AD203B41FA5}">
                      <a16:colId xmlns:a16="http://schemas.microsoft.com/office/drawing/2014/main" val="2707126956"/>
                    </a:ext>
                  </a:extLst>
                </a:gridCol>
                <a:gridCol w="2068435">
                  <a:extLst>
                    <a:ext uri="{9D8B030D-6E8A-4147-A177-3AD203B41FA5}">
                      <a16:colId xmlns:a16="http://schemas.microsoft.com/office/drawing/2014/main" val="494034708"/>
                    </a:ext>
                  </a:extLst>
                </a:gridCol>
                <a:gridCol w="2068435">
                  <a:extLst>
                    <a:ext uri="{9D8B030D-6E8A-4147-A177-3AD203B41FA5}">
                      <a16:colId xmlns:a16="http://schemas.microsoft.com/office/drawing/2014/main" val="465569637"/>
                    </a:ext>
                  </a:extLst>
                </a:gridCol>
                <a:gridCol w="2068435">
                  <a:extLst>
                    <a:ext uri="{9D8B030D-6E8A-4147-A177-3AD203B41FA5}">
                      <a16:colId xmlns:a16="http://schemas.microsoft.com/office/drawing/2014/main" val="4164031660"/>
                    </a:ext>
                  </a:extLst>
                </a:gridCol>
              </a:tblGrid>
              <a:tr h="1940215">
                <a:tc>
                  <a:txBody>
                    <a:bodyPr/>
                    <a:lstStyle/>
                    <a:p>
                      <a:pPr algn="ctr"/>
                      <a:r>
                        <a:rPr lang="de-AT" sz="8800" dirty="0">
                          <a:solidFill>
                            <a:srgbClr val="C00000"/>
                          </a:solidFill>
                        </a:rPr>
                        <a:t>P</a:t>
                      </a:r>
                      <a:endParaRPr lang="de-DE" sz="88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8800" dirty="0">
                          <a:solidFill>
                            <a:srgbClr val="C00000"/>
                          </a:solidFill>
                        </a:rPr>
                        <a:t>E</a:t>
                      </a:r>
                      <a:endParaRPr lang="de-DE" sz="88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8800" dirty="0">
                          <a:solidFill>
                            <a:srgbClr val="C00000"/>
                          </a:solidFill>
                        </a:rPr>
                        <a:t>R</a:t>
                      </a:r>
                      <a:endParaRPr lang="de-DE" sz="88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8800" dirty="0">
                          <a:solidFill>
                            <a:srgbClr val="C00000"/>
                          </a:solidFill>
                        </a:rPr>
                        <a:t>M</a:t>
                      </a:r>
                      <a:endParaRPr lang="de-DE" sz="88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8800" dirty="0">
                          <a:solidFill>
                            <a:srgbClr val="C00000"/>
                          </a:solidFill>
                        </a:rPr>
                        <a:t>A</a:t>
                      </a:r>
                      <a:endParaRPr lang="de-DE" sz="88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1244289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76190025-10E1-4211-A1EB-BF9D8DE20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79" y="2143684"/>
            <a:ext cx="1561623" cy="155743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FA03AFB-0F2F-4C0E-9640-54C7D8835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13" y="2234100"/>
            <a:ext cx="1360193" cy="147514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DACBCB6-9BE7-40DD-B4E5-EDE0FB9F4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17" y="2312044"/>
            <a:ext cx="1762838" cy="136156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5DE8CDB-7FF1-4E47-82FC-53D2B8364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95" y="2171104"/>
            <a:ext cx="1349238" cy="160113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F48A83B-2F5C-4D31-923D-8C9F5A35B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517" y="2413371"/>
            <a:ext cx="2048258" cy="122634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8A16EF4-F295-42E9-80D6-76344A2EAE55}"/>
              </a:ext>
            </a:extLst>
          </p:cNvPr>
          <p:cNvSpPr txBox="1"/>
          <p:nvPr/>
        </p:nvSpPr>
        <p:spPr>
          <a:xfrm>
            <a:off x="855748" y="5688471"/>
            <a:ext cx="103421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PERMA-</a:t>
            </a:r>
            <a:r>
              <a:rPr kumimoji="0" lang="de-A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“Säulen“ des Wohlbefindens und Aufblühens 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5" name="Tabelle 18">
            <a:extLst>
              <a:ext uri="{FF2B5EF4-FFF2-40B4-BE49-F238E27FC236}">
                <a16:creationId xmlns:a16="http://schemas.microsoft.com/office/drawing/2014/main" id="{D376E267-6074-4A0B-AF72-3E44FE764F89}"/>
              </a:ext>
            </a:extLst>
          </p:cNvPr>
          <p:cNvGraphicFramePr>
            <a:graphicFrameLocks noGrp="1"/>
          </p:cNvGraphicFramePr>
          <p:nvPr/>
        </p:nvGraphicFramePr>
        <p:xfrm>
          <a:off x="1060538" y="3939259"/>
          <a:ext cx="2068435" cy="1615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8435">
                  <a:extLst>
                    <a:ext uri="{9D8B030D-6E8A-4147-A177-3AD203B41FA5}">
                      <a16:colId xmlns:a16="http://schemas.microsoft.com/office/drawing/2014/main" val="1224356759"/>
                    </a:ext>
                  </a:extLst>
                </a:gridCol>
              </a:tblGrid>
              <a:tr h="1615440">
                <a:tc>
                  <a:txBody>
                    <a:bodyPr/>
                    <a:lstStyle/>
                    <a:p>
                      <a:pPr algn="ctr"/>
                      <a:r>
                        <a:rPr lang="de-AT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Erleben und Förden positiver Emotionen</a:t>
                      </a:r>
                      <a:endParaRPr lang="de-DE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796835"/>
                  </a:ext>
                </a:extLst>
              </a:tr>
            </a:tbl>
          </a:graphicData>
        </a:graphic>
      </p:graphicFrame>
      <p:graphicFrame>
        <p:nvGraphicFramePr>
          <p:cNvPr id="26" name="Tabelle 18">
            <a:extLst>
              <a:ext uri="{FF2B5EF4-FFF2-40B4-BE49-F238E27FC236}">
                <a16:creationId xmlns:a16="http://schemas.microsoft.com/office/drawing/2014/main" id="{9FEBC9C1-BD0D-466B-9068-AAA45916BFAA}"/>
              </a:ext>
            </a:extLst>
          </p:cNvPr>
          <p:cNvGraphicFramePr>
            <a:graphicFrameLocks noGrp="1"/>
          </p:cNvGraphicFramePr>
          <p:nvPr/>
        </p:nvGraphicFramePr>
        <p:xfrm>
          <a:off x="3136158" y="3939677"/>
          <a:ext cx="2068435" cy="1615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8435">
                  <a:extLst>
                    <a:ext uri="{9D8B030D-6E8A-4147-A177-3AD203B41FA5}">
                      <a16:colId xmlns:a16="http://schemas.microsoft.com/office/drawing/2014/main" val="2707126956"/>
                    </a:ext>
                  </a:extLst>
                </a:gridCol>
              </a:tblGrid>
              <a:tr h="1560787">
                <a:tc>
                  <a:txBody>
                    <a:bodyPr/>
                    <a:lstStyle/>
                    <a:p>
                      <a:pPr algn="ctr"/>
                      <a:r>
                        <a:rPr lang="de-AT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Einsatz und Förderung individueller Stärken und Flow-Erleben</a:t>
                      </a:r>
                      <a:endParaRPr lang="de-DE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796835"/>
                  </a:ext>
                </a:extLst>
              </a:tr>
            </a:tbl>
          </a:graphicData>
        </a:graphic>
      </p:graphicFrame>
      <p:graphicFrame>
        <p:nvGraphicFramePr>
          <p:cNvPr id="27" name="Tabelle 18">
            <a:extLst>
              <a:ext uri="{FF2B5EF4-FFF2-40B4-BE49-F238E27FC236}">
                <a16:creationId xmlns:a16="http://schemas.microsoft.com/office/drawing/2014/main" id="{0EFCB2F4-F94B-42C8-AAE5-A7801CBA09D8}"/>
              </a:ext>
            </a:extLst>
          </p:cNvPr>
          <p:cNvGraphicFramePr>
            <a:graphicFrameLocks noGrp="1"/>
          </p:cNvGraphicFramePr>
          <p:nvPr/>
        </p:nvGraphicFramePr>
        <p:xfrm>
          <a:off x="5179564" y="3939259"/>
          <a:ext cx="2068435" cy="1610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8435">
                  <a:extLst>
                    <a:ext uri="{9D8B030D-6E8A-4147-A177-3AD203B41FA5}">
                      <a16:colId xmlns:a16="http://schemas.microsoft.com/office/drawing/2014/main" val="494034708"/>
                    </a:ext>
                  </a:extLst>
                </a:gridCol>
              </a:tblGrid>
              <a:tr h="1610420">
                <a:tc>
                  <a:txBody>
                    <a:bodyPr/>
                    <a:lstStyle/>
                    <a:p>
                      <a:pPr algn="ctr"/>
                      <a:r>
                        <a:rPr lang="de-AT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Aufbau und Erhalt positiver Beziehungen und Netzwerken</a:t>
                      </a:r>
                      <a:endParaRPr lang="de-DE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796835"/>
                  </a:ext>
                </a:extLst>
              </a:tr>
            </a:tbl>
          </a:graphicData>
        </a:graphic>
      </p:graphicFrame>
      <p:graphicFrame>
        <p:nvGraphicFramePr>
          <p:cNvPr id="30" name="Tabelle 18">
            <a:extLst>
              <a:ext uri="{FF2B5EF4-FFF2-40B4-BE49-F238E27FC236}">
                <a16:creationId xmlns:a16="http://schemas.microsoft.com/office/drawing/2014/main" id="{650E733B-D969-421A-9C91-D0B60BB0AC69}"/>
              </a:ext>
            </a:extLst>
          </p:cNvPr>
          <p:cNvGraphicFramePr>
            <a:graphicFrameLocks noGrp="1"/>
          </p:cNvGraphicFramePr>
          <p:nvPr/>
        </p:nvGraphicFramePr>
        <p:xfrm>
          <a:off x="7240814" y="3937593"/>
          <a:ext cx="2068435" cy="1617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8435">
                  <a:extLst>
                    <a:ext uri="{9D8B030D-6E8A-4147-A177-3AD203B41FA5}">
                      <a16:colId xmlns:a16="http://schemas.microsoft.com/office/drawing/2014/main" val="465569637"/>
                    </a:ext>
                  </a:extLst>
                </a:gridCol>
              </a:tblGrid>
              <a:tr h="1617106">
                <a:tc>
                  <a:txBody>
                    <a:bodyPr/>
                    <a:lstStyle/>
                    <a:p>
                      <a:pPr algn="ctr"/>
                      <a:r>
                        <a:rPr lang="de-AT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Sinn in dem erleben, was man tut und daran wachsen</a:t>
                      </a:r>
                      <a:endParaRPr lang="de-DE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796835"/>
                  </a:ext>
                </a:extLst>
              </a:tr>
            </a:tbl>
          </a:graphicData>
        </a:graphic>
      </p:graphicFrame>
      <p:graphicFrame>
        <p:nvGraphicFramePr>
          <p:cNvPr id="31" name="Tabelle 18">
            <a:extLst>
              <a:ext uri="{FF2B5EF4-FFF2-40B4-BE49-F238E27FC236}">
                <a16:creationId xmlns:a16="http://schemas.microsoft.com/office/drawing/2014/main" id="{7103CFE1-9590-412B-ABE0-7AA19427A70A}"/>
              </a:ext>
            </a:extLst>
          </p:cNvPr>
          <p:cNvGraphicFramePr>
            <a:graphicFrameLocks noGrp="1"/>
          </p:cNvGraphicFramePr>
          <p:nvPr/>
        </p:nvGraphicFramePr>
        <p:xfrm>
          <a:off x="9291405" y="3945674"/>
          <a:ext cx="2068435" cy="16171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8435">
                  <a:extLst>
                    <a:ext uri="{9D8B030D-6E8A-4147-A177-3AD203B41FA5}">
                      <a16:colId xmlns:a16="http://schemas.microsoft.com/office/drawing/2014/main" val="4164031660"/>
                    </a:ext>
                  </a:extLst>
                </a:gridCol>
              </a:tblGrid>
              <a:tr h="1617105">
                <a:tc>
                  <a:txBody>
                    <a:bodyPr/>
                    <a:lstStyle/>
                    <a:p>
                      <a:pPr algn="ctr"/>
                      <a:r>
                        <a:rPr lang="de-AT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Zielsetzung und Zielerreichung. Eigene Grenzen erweitern</a:t>
                      </a:r>
                      <a:endParaRPr lang="de-DE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796835"/>
                  </a:ext>
                </a:extLst>
              </a:tr>
            </a:tbl>
          </a:graphicData>
        </a:graphic>
      </p:graphicFrame>
      <p:pic>
        <p:nvPicPr>
          <p:cNvPr id="19" name="Grafik 18" descr="Ein Bild, das Text, Himmel enthält.&#10;&#10;Automatisch generierte Beschreibung">
            <a:extLst>
              <a:ext uri="{FF2B5EF4-FFF2-40B4-BE49-F238E27FC236}">
                <a16:creationId xmlns:a16="http://schemas.microsoft.com/office/drawing/2014/main" id="{D848EB5C-D058-40E1-927A-B8881ACE0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377" y="563373"/>
            <a:ext cx="943091" cy="1336076"/>
          </a:xfrm>
          <a:prstGeom prst="rect">
            <a:avLst/>
          </a:prstGeom>
        </p:spPr>
      </p:pic>
      <p:pic>
        <p:nvPicPr>
          <p:cNvPr id="21" name="Grafik 20" descr="Ein Bild, das Flugzeug enthält.&#10;&#10;Automatisch generierte Beschreibung">
            <a:extLst>
              <a:ext uri="{FF2B5EF4-FFF2-40B4-BE49-F238E27FC236}">
                <a16:creationId xmlns:a16="http://schemas.microsoft.com/office/drawing/2014/main" id="{6F26DF1E-DDF9-43D2-8C7F-CC93E97F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785" y="563374"/>
            <a:ext cx="1006012" cy="133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91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227838E-1E55-4F4C-AC19-8B4B01C8B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2843" b="4808"/>
          <a:stretch/>
        </p:blipFill>
        <p:spPr>
          <a:xfrm>
            <a:off x="-2282" y="-10693"/>
            <a:ext cx="12275553" cy="6864138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74F9BE9-99E7-4742-ABD8-2339454DC4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3" y="931846"/>
            <a:ext cx="10359694" cy="5845799"/>
          </a:xfrm>
          <a:custGeom>
            <a:avLst/>
            <a:gdLst>
              <a:gd name="connsiteX0" fmla="*/ 0 w 10359694"/>
              <a:gd name="connsiteY0" fmla="*/ 0 h 5845799"/>
              <a:gd name="connsiteX1" fmla="*/ 379855 w 10359694"/>
              <a:gd name="connsiteY1" fmla="*/ 0 h 5845799"/>
              <a:gd name="connsiteX2" fmla="*/ 863308 w 10359694"/>
              <a:gd name="connsiteY2" fmla="*/ 0 h 5845799"/>
              <a:gd name="connsiteX3" fmla="*/ 1657551 w 10359694"/>
              <a:gd name="connsiteY3" fmla="*/ 0 h 5845799"/>
              <a:gd name="connsiteX4" fmla="*/ 2555391 w 10359694"/>
              <a:gd name="connsiteY4" fmla="*/ 0 h 5845799"/>
              <a:gd name="connsiteX5" fmla="*/ 3038844 w 10359694"/>
              <a:gd name="connsiteY5" fmla="*/ 0 h 5845799"/>
              <a:gd name="connsiteX6" fmla="*/ 3729490 w 10359694"/>
              <a:gd name="connsiteY6" fmla="*/ 0 h 5845799"/>
              <a:gd name="connsiteX7" fmla="*/ 4420136 w 10359694"/>
              <a:gd name="connsiteY7" fmla="*/ 0 h 5845799"/>
              <a:gd name="connsiteX8" fmla="*/ 5007185 w 10359694"/>
              <a:gd name="connsiteY8" fmla="*/ 0 h 5845799"/>
              <a:gd name="connsiteX9" fmla="*/ 5387041 w 10359694"/>
              <a:gd name="connsiteY9" fmla="*/ 0 h 5845799"/>
              <a:gd name="connsiteX10" fmla="*/ 6181284 w 10359694"/>
              <a:gd name="connsiteY10" fmla="*/ 0 h 5845799"/>
              <a:gd name="connsiteX11" fmla="*/ 6768333 w 10359694"/>
              <a:gd name="connsiteY11" fmla="*/ 0 h 5845799"/>
              <a:gd name="connsiteX12" fmla="*/ 7251786 w 10359694"/>
              <a:gd name="connsiteY12" fmla="*/ 0 h 5845799"/>
              <a:gd name="connsiteX13" fmla="*/ 7631641 w 10359694"/>
              <a:gd name="connsiteY13" fmla="*/ 0 h 5845799"/>
              <a:gd name="connsiteX14" fmla="*/ 8322288 w 10359694"/>
              <a:gd name="connsiteY14" fmla="*/ 0 h 5845799"/>
              <a:gd name="connsiteX15" fmla="*/ 9012934 w 10359694"/>
              <a:gd name="connsiteY15" fmla="*/ 0 h 5845799"/>
              <a:gd name="connsiteX16" fmla="*/ 10359694 w 10359694"/>
              <a:gd name="connsiteY16" fmla="*/ 0 h 5845799"/>
              <a:gd name="connsiteX17" fmla="*/ 10359694 w 10359694"/>
              <a:gd name="connsiteY17" fmla="*/ 707991 h 5845799"/>
              <a:gd name="connsiteX18" fmla="*/ 10359694 w 10359694"/>
              <a:gd name="connsiteY18" fmla="*/ 1357524 h 5845799"/>
              <a:gd name="connsiteX19" fmla="*/ 10359694 w 10359694"/>
              <a:gd name="connsiteY19" fmla="*/ 1831684 h 5845799"/>
              <a:gd name="connsiteX20" fmla="*/ 10359694 w 10359694"/>
              <a:gd name="connsiteY20" fmla="*/ 2598133 h 5845799"/>
              <a:gd name="connsiteX21" fmla="*/ 10359694 w 10359694"/>
              <a:gd name="connsiteY21" fmla="*/ 3306124 h 5845799"/>
              <a:gd name="connsiteX22" fmla="*/ 10359694 w 10359694"/>
              <a:gd name="connsiteY22" fmla="*/ 3897199 h 5845799"/>
              <a:gd name="connsiteX23" fmla="*/ 10359694 w 10359694"/>
              <a:gd name="connsiteY23" fmla="*/ 4663649 h 5845799"/>
              <a:gd name="connsiteX24" fmla="*/ 10359694 w 10359694"/>
              <a:gd name="connsiteY24" fmla="*/ 5196266 h 5845799"/>
              <a:gd name="connsiteX25" fmla="*/ 10359694 w 10359694"/>
              <a:gd name="connsiteY25" fmla="*/ 5845799 h 5845799"/>
              <a:gd name="connsiteX26" fmla="*/ 9979839 w 10359694"/>
              <a:gd name="connsiteY26" fmla="*/ 5845799 h 5845799"/>
              <a:gd name="connsiteX27" fmla="*/ 9392789 w 10359694"/>
              <a:gd name="connsiteY27" fmla="*/ 5845799 h 5845799"/>
              <a:gd name="connsiteX28" fmla="*/ 8702143 w 10359694"/>
              <a:gd name="connsiteY28" fmla="*/ 5845799 h 5845799"/>
              <a:gd name="connsiteX29" fmla="*/ 7907900 w 10359694"/>
              <a:gd name="connsiteY29" fmla="*/ 5845799 h 5845799"/>
              <a:gd name="connsiteX30" fmla="*/ 7320850 w 10359694"/>
              <a:gd name="connsiteY30" fmla="*/ 5845799 h 5845799"/>
              <a:gd name="connsiteX31" fmla="*/ 6630204 w 10359694"/>
              <a:gd name="connsiteY31" fmla="*/ 5845799 h 5845799"/>
              <a:gd name="connsiteX32" fmla="*/ 5732364 w 10359694"/>
              <a:gd name="connsiteY32" fmla="*/ 5845799 h 5845799"/>
              <a:gd name="connsiteX33" fmla="*/ 5145315 w 10359694"/>
              <a:gd name="connsiteY33" fmla="*/ 5845799 h 5845799"/>
              <a:gd name="connsiteX34" fmla="*/ 4454668 w 10359694"/>
              <a:gd name="connsiteY34" fmla="*/ 5845799 h 5845799"/>
              <a:gd name="connsiteX35" fmla="*/ 3971216 w 10359694"/>
              <a:gd name="connsiteY35" fmla="*/ 5845799 h 5845799"/>
              <a:gd name="connsiteX36" fmla="*/ 3176973 w 10359694"/>
              <a:gd name="connsiteY36" fmla="*/ 5845799 h 5845799"/>
              <a:gd name="connsiteX37" fmla="*/ 2797117 w 10359694"/>
              <a:gd name="connsiteY37" fmla="*/ 5845799 h 5845799"/>
              <a:gd name="connsiteX38" fmla="*/ 2210068 w 10359694"/>
              <a:gd name="connsiteY38" fmla="*/ 5845799 h 5845799"/>
              <a:gd name="connsiteX39" fmla="*/ 1830213 w 10359694"/>
              <a:gd name="connsiteY39" fmla="*/ 5845799 h 5845799"/>
              <a:gd name="connsiteX40" fmla="*/ 1346760 w 10359694"/>
              <a:gd name="connsiteY40" fmla="*/ 5845799 h 5845799"/>
              <a:gd name="connsiteX41" fmla="*/ 863308 w 10359694"/>
              <a:gd name="connsiteY41" fmla="*/ 5845799 h 5845799"/>
              <a:gd name="connsiteX42" fmla="*/ 0 w 10359694"/>
              <a:gd name="connsiteY42" fmla="*/ 5845799 h 5845799"/>
              <a:gd name="connsiteX43" fmla="*/ 0 w 10359694"/>
              <a:gd name="connsiteY43" fmla="*/ 5371640 h 5845799"/>
              <a:gd name="connsiteX44" fmla="*/ 0 w 10359694"/>
              <a:gd name="connsiteY44" fmla="*/ 4897480 h 5845799"/>
              <a:gd name="connsiteX45" fmla="*/ 0 w 10359694"/>
              <a:gd name="connsiteY45" fmla="*/ 4131031 h 5845799"/>
              <a:gd name="connsiteX46" fmla="*/ 0 w 10359694"/>
              <a:gd name="connsiteY46" fmla="*/ 3364582 h 5845799"/>
              <a:gd name="connsiteX47" fmla="*/ 0 w 10359694"/>
              <a:gd name="connsiteY47" fmla="*/ 2773507 h 5845799"/>
              <a:gd name="connsiteX48" fmla="*/ 0 w 10359694"/>
              <a:gd name="connsiteY48" fmla="*/ 2007058 h 5845799"/>
              <a:gd name="connsiteX49" fmla="*/ 0 w 10359694"/>
              <a:gd name="connsiteY49" fmla="*/ 1532898 h 5845799"/>
              <a:gd name="connsiteX50" fmla="*/ 0 w 10359694"/>
              <a:gd name="connsiteY50" fmla="*/ 824907 h 5845799"/>
              <a:gd name="connsiteX51" fmla="*/ 0 w 10359694"/>
              <a:gd name="connsiteY51" fmla="*/ 0 h 584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0359694" h="5845799" fill="none" extrusionOk="0">
                <a:moveTo>
                  <a:pt x="0" y="0"/>
                </a:moveTo>
                <a:cubicBezTo>
                  <a:pt x="138969" y="15817"/>
                  <a:pt x="299456" y="7379"/>
                  <a:pt x="379855" y="0"/>
                </a:cubicBezTo>
                <a:cubicBezTo>
                  <a:pt x="460254" y="-7379"/>
                  <a:pt x="695044" y="4455"/>
                  <a:pt x="863308" y="0"/>
                </a:cubicBezTo>
                <a:cubicBezTo>
                  <a:pt x="1031572" y="-4455"/>
                  <a:pt x="1378585" y="-39107"/>
                  <a:pt x="1657551" y="0"/>
                </a:cubicBezTo>
                <a:cubicBezTo>
                  <a:pt x="1936517" y="39107"/>
                  <a:pt x="2311183" y="25722"/>
                  <a:pt x="2555391" y="0"/>
                </a:cubicBezTo>
                <a:cubicBezTo>
                  <a:pt x="2799599" y="-25722"/>
                  <a:pt x="2826644" y="19100"/>
                  <a:pt x="3038844" y="0"/>
                </a:cubicBezTo>
                <a:cubicBezTo>
                  <a:pt x="3251044" y="-19100"/>
                  <a:pt x="3500597" y="-9268"/>
                  <a:pt x="3729490" y="0"/>
                </a:cubicBezTo>
                <a:cubicBezTo>
                  <a:pt x="3958383" y="9268"/>
                  <a:pt x="4208440" y="21628"/>
                  <a:pt x="4420136" y="0"/>
                </a:cubicBezTo>
                <a:cubicBezTo>
                  <a:pt x="4631832" y="-21628"/>
                  <a:pt x="4874656" y="13377"/>
                  <a:pt x="5007185" y="0"/>
                </a:cubicBezTo>
                <a:cubicBezTo>
                  <a:pt x="5139714" y="-13377"/>
                  <a:pt x="5271406" y="7226"/>
                  <a:pt x="5387041" y="0"/>
                </a:cubicBezTo>
                <a:cubicBezTo>
                  <a:pt x="5502676" y="-7226"/>
                  <a:pt x="5802274" y="33080"/>
                  <a:pt x="6181284" y="0"/>
                </a:cubicBezTo>
                <a:cubicBezTo>
                  <a:pt x="6560294" y="-33080"/>
                  <a:pt x="6639706" y="3808"/>
                  <a:pt x="6768333" y="0"/>
                </a:cubicBezTo>
                <a:cubicBezTo>
                  <a:pt x="6896960" y="-3808"/>
                  <a:pt x="7113370" y="6110"/>
                  <a:pt x="7251786" y="0"/>
                </a:cubicBezTo>
                <a:cubicBezTo>
                  <a:pt x="7390202" y="-6110"/>
                  <a:pt x="7443758" y="1990"/>
                  <a:pt x="7631641" y="0"/>
                </a:cubicBezTo>
                <a:cubicBezTo>
                  <a:pt x="7819524" y="-1990"/>
                  <a:pt x="8091001" y="-31765"/>
                  <a:pt x="8322288" y="0"/>
                </a:cubicBezTo>
                <a:cubicBezTo>
                  <a:pt x="8553575" y="31765"/>
                  <a:pt x="8709940" y="4722"/>
                  <a:pt x="9012934" y="0"/>
                </a:cubicBezTo>
                <a:cubicBezTo>
                  <a:pt x="9315928" y="-4722"/>
                  <a:pt x="9863201" y="6338"/>
                  <a:pt x="10359694" y="0"/>
                </a:cubicBezTo>
                <a:cubicBezTo>
                  <a:pt x="10377223" y="215627"/>
                  <a:pt x="10337501" y="539734"/>
                  <a:pt x="10359694" y="707991"/>
                </a:cubicBezTo>
                <a:cubicBezTo>
                  <a:pt x="10381887" y="876248"/>
                  <a:pt x="10388740" y="1076570"/>
                  <a:pt x="10359694" y="1357524"/>
                </a:cubicBezTo>
                <a:cubicBezTo>
                  <a:pt x="10330648" y="1638478"/>
                  <a:pt x="10348324" y="1658450"/>
                  <a:pt x="10359694" y="1831684"/>
                </a:cubicBezTo>
                <a:cubicBezTo>
                  <a:pt x="10371064" y="2004918"/>
                  <a:pt x="10363816" y="2340506"/>
                  <a:pt x="10359694" y="2598133"/>
                </a:cubicBezTo>
                <a:cubicBezTo>
                  <a:pt x="10355572" y="2855760"/>
                  <a:pt x="10392803" y="3160656"/>
                  <a:pt x="10359694" y="3306124"/>
                </a:cubicBezTo>
                <a:cubicBezTo>
                  <a:pt x="10326585" y="3451592"/>
                  <a:pt x="10338268" y="3613740"/>
                  <a:pt x="10359694" y="3897199"/>
                </a:cubicBezTo>
                <a:cubicBezTo>
                  <a:pt x="10381120" y="4180658"/>
                  <a:pt x="10341729" y="4438858"/>
                  <a:pt x="10359694" y="4663649"/>
                </a:cubicBezTo>
                <a:cubicBezTo>
                  <a:pt x="10377660" y="4888440"/>
                  <a:pt x="10357873" y="4938188"/>
                  <a:pt x="10359694" y="5196266"/>
                </a:cubicBezTo>
                <a:cubicBezTo>
                  <a:pt x="10361515" y="5454344"/>
                  <a:pt x="10337060" y="5572638"/>
                  <a:pt x="10359694" y="5845799"/>
                </a:cubicBezTo>
                <a:cubicBezTo>
                  <a:pt x="10202126" y="5838410"/>
                  <a:pt x="10124142" y="5856703"/>
                  <a:pt x="9979839" y="5845799"/>
                </a:cubicBezTo>
                <a:cubicBezTo>
                  <a:pt x="9835537" y="5834895"/>
                  <a:pt x="9612692" y="5846485"/>
                  <a:pt x="9392789" y="5845799"/>
                </a:cubicBezTo>
                <a:cubicBezTo>
                  <a:pt x="9172886" y="5845114"/>
                  <a:pt x="9038941" y="5864526"/>
                  <a:pt x="8702143" y="5845799"/>
                </a:cubicBezTo>
                <a:cubicBezTo>
                  <a:pt x="8365345" y="5827072"/>
                  <a:pt x="8136231" y="5822920"/>
                  <a:pt x="7907900" y="5845799"/>
                </a:cubicBezTo>
                <a:cubicBezTo>
                  <a:pt x="7679569" y="5868678"/>
                  <a:pt x="7552334" y="5827434"/>
                  <a:pt x="7320850" y="5845799"/>
                </a:cubicBezTo>
                <a:cubicBezTo>
                  <a:pt x="7089366" y="5864165"/>
                  <a:pt x="6839398" y="5829890"/>
                  <a:pt x="6630204" y="5845799"/>
                </a:cubicBezTo>
                <a:cubicBezTo>
                  <a:pt x="6421010" y="5861708"/>
                  <a:pt x="5970706" y="5822703"/>
                  <a:pt x="5732364" y="5845799"/>
                </a:cubicBezTo>
                <a:cubicBezTo>
                  <a:pt x="5494022" y="5868895"/>
                  <a:pt x="5315927" y="5858776"/>
                  <a:pt x="5145315" y="5845799"/>
                </a:cubicBezTo>
                <a:cubicBezTo>
                  <a:pt x="4974703" y="5832822"/>
                  <a:pt x="4755941" y="5827218"/>
                  <a:pt x="4454668" y="5845799"/>
                </a:cubicBezTo>
                <a:cubicBezTo>
                  <a:pt x="4153395" y="5864380"/>
                  <a:pt x="4142636" y="5848059"/>
                  <a:pt x="3971216" y="5845799"/>
                </a:cubicBezTo>
                <a:cubicBezTo>
                  <a:pt x="3799796" y="5843539"/>
                  <a:pt x="3352250" y="5828167"/>
                  <a:pt x="3176973" y="5845799"/>
                </a:cubicBezTo>
                <a:cubicBezTo>
                  <a:pt x="3001696" y="5863431"/>
                  <a:pt x="2917083" y="5857989"/>
                  <a:pt x="2797117" y="5845799"/>
                </a:cubicBezTo>
                <a:cubicBezTo>
                  <a:pt x="2677151" y="5833609"/>
                  <a:pt x="2431136" y="5856361"/>
                  <a:pt x="2210068" y="5845799"/>
                </a:cubicBezTo>
                <a:cubicBezTo>
                  <a:pt x="1989000" y="5835237"/>
                  <a:pt x="1981422" y="5835609"/>
                  <a:pt x="1830213" y="5845799"/>
                </a:cubicBezTo>
                <a:cubicBezTo>
                  <a:pt x="1679004" y="5855989"/>
                  <a:pt x="1496337" y="5843709"/>
                  <a:pt x="1346760" y="5845799"/>
                </a:cubicBezTo>
                <a:cubicBezTo>
                  <a:pt x="1197183" y="5847889"/>
                  <a:pt x="1032441" y="5825459"/>
                  <a:pt x="863308" y="5845799"/>
                </a:cubicBezTo>
                <a:cubicBezTo>
                  <a:pt x="694175" y="5866139"/>
                  <a:pt x="235208" y="5832156"/>
                  <a:pt x="0" y="5845799"/>
                </a:cubicBezTo>
                <a:cubicBezTo>
                  <a:pt x="-8669" y="5658825"/>
                  <a:pt x="15170" y="5501071"/>
                  <a:pt x="0" y="5371640"/>
                </a:cubicBezTo>
                <a:cubicBezTo>
                  <a:pt x="-15170" y="5242209"/>
                  <a:pt x="12681" y="5108346"/>
                  <a:pt x="0" y="4897480"/>
                </a:cubicBezTo>
                <a:cubicBezTo>
                  <a:pt x="-12681" y="4686614"/>
                  <a:pt x="-4243" y="4512732"/>
                  <a:pt x="0" y="4131031"/>
                </a:cubicBezTo>
                <a:cubicBezTo>
                  <a:pt x="4243" y="3749330"/>
                  <a:pt x="-6390" y="3549653"/>
                  <a:pt x="0" y="3364582"/>
                </a:cubicBezTo>
                <a:cubicBezTo>
                  <a:pt x="6390" y="3179511"/>
                  <a:pt x="-4776" y="3027935"/>
                  <a:pt x="0" y="2773507"/>
                </a:cubicBezTo>
                <a:cubicBezTo>
                  <a:pt x="4776" y="2519080"/>
                  <a:pt x="-18363" y="2332187"/>
                  <a:pt x="0" y="2007058"/>
                </a:cubicBezTo>
                <a:cubicBezTo>
                  <a:pt x="18363" y="1681929"/>
                  <a:pt x="-5932" y="1709531"/>
                  <a:pt x="0" y="1532898"/>
                </a:cubicBezTo>
                <a:cubicBezTo>
                  <a:pt x="5932" y="1356265"/>
                  <a:pt x="27219" y="1028598"/>
                  <a:pt x="0" y="824907"/>
                </a:cubicBezTo>
                <a:cubicBezTo>
                  <a:pt x="-27219" y="621216"/>
                  <a:pt x="20325" y="235318"/>
                  <a:pt x="0" y="0"/>
                </a:cubicBezTo>
                <a:close/>
              </a:path>
              <a:path w="10359694" h="5845799" stroke="0" extrusionOk="0">
                <a:moveTo>
                  <a:pt x="0" y="0"/>
                </a:moveTo>
                <a:cubicBezTo>
                  <a:pt x="271538" y="23286"/>
                  <a:pt x="412728" y="-3591"/>
                  <a:pt x="587049" y="0"/>
                </a:cubicBezTo>
                <a:cubicBezTo>
                  <a:pt x="761370" y="3591"/>
                  <a:pt x="1289313" y="32045"/>
                  <a:pt x="1484889" y="0"/>
                </a:cubicBezTo>
                <a:cubicBezTo>
                  <a:pt x="1680465" y="-32045"/>
                  <a:pt x="2063467" y="-5976"/>
                  <a:pt x="2382730" y="0"/>
                </a:cubicBezTo>
                <a:cubicBezTo>
                  <a:pt x="2701993" y="5976"/>
                  <a:pt x="2766332" y="26589"/>
                  <a:pt x="3073376" y="0"/>
                </a:cubicBezTo>
                <a:cubicBezTo>
                  <a:pt x="3380420" y="-26589"/>
                  <a:pt x="3529897" y="7714"/>
                  <a:pt x="3660425" y="0"/>
                </a:cubicBezTo>
                <a:cubicBezTo>
                  <a:pt x="3790953" y="-7714"/>
                  <a:pt x="4127247" y="-5588"/>
                  <a:pt x="4454668" y="0"/>
                </a:cubicBezTo>
                <a:cubicBezTo>
                  <a:pt x="4782089" y="5588"/>
                  <a:pt x="4820845" y="-22248"/>
                  <a:pt x="4938121" y="0"/>
                </a:cubicBezTo>
                <a:cubicBezTo>
                  <a:pt x="5055397" y="22248"/>
                  <a:pt x="5240971" y="7742"/>
                  <a:pt x="5317976" y="0"/>
                </a:cubicBezTo>
                <a:cubicBezTo>
                  <a:pt x="5394981" y="-7742"/>
                  <a:pt x="5510808" y="6858"/>
                  <a:pt x="5697832" y="0"/>
                </a:cubicBezTo>
                <a:cubicBezTo>
                  <a:pt x="5884856" y="-6858"/>
                  <a:pt x="6330582" y="-10904"/>
                  <a:pt x="6595672" y="0"/>
                </a:cubicBezTo>
                <a:cubicBezTo>
                  <a:pt x="6860762" y="10904"/>
                  <a:pt x="6804200" y="-5317"/>
                  <a:pt x="6975527" y="0"/>
                </a:cubicBezTo>
                <a:cubicBezTo>
                  <a:pt x="7146855" y="5317"/>
                  <a:pt x="7474311" y="-33440"/>
                  <a:pt x="7666174" y="0"/>
                </a:cubicBezTo>
                <a:cubicBezTo>
                  <a:pt x="7858037" y="33440"/>
                  <a:pt x="7930854" y="23716"/>
                  <a:pt x="8149626" y="0"/>
                </a:cubicBezTo>
                <a:cubicBezTo>
                  <a:pt x="8368398" y="-23716"/>
                  <a:pt x="8816530" y="35700"/>
                  <a:pt x="9047466" y="0"/>
                </a:cubicBezTo>
                <a:cubicBezTo>
                  <a:pt x="9278402" y="-35700"/>
                  <a:pt x="9994829" y="-3600"/>
                  <a:pt x="10359694" y="0"/>
                </a:cubicBezTo>
                <a:cubicBezTo>
                  <a:pt x="10389461" y="208048"/>
                  <a:pt x="10389743" y="416968"/>
                  <a:pt x="10359694" y="766449"/>
                </a:cubicBezTo>
                <a:cubicBezTo>
                  <a:pt x="10329645" y="1115930"/>
                  <a:pt x="10377306" y="1157101"/>
                  <a:pt x="10359694" y="1415982"/>
                </a:cubicBezTo>
                <a:cubicBezTo>
                  <a:pt x="10342082" y="1674863"/>
                  <a:pt x="10350288" y="1932054"/>
                  <a:pt x="10359694" y="2182432"/>
                </a:cubicBezTo>
                <a:cubicBezTo>
                  <a:pt x="10369101" y="2432810"/>
                  <a:pt x="10356166" y="2545425"/>
                  <a:pt x="10359694" y="2715049"/>
                </a:cubicBezTo>
                <a:cubicBezTo>
                  <a:pt x="10363222" y="2884673"/>
                  <a:pt x="10392148" y="3268006"/>
                  <a:pt x="10359694" y="3423040"/>
                </a:cubicBezTo>
                <a:cubicBezTo>
                  <a:pt x="10327240" y="3578074"/>
                  <a:pt x="10382924" y="3942696"/>
                  <a:pt x="10359694" y="4131031"/>
                </a:cubicBezTo>
                <a:cubicBezTo>
                  <a:pt x="10336464" y="4319366"/>
                  <a:pt x="10363436" y="4371207"/>
                  <a:pt x="10359694" y="4605191"/>
                </a:cubicBezTo>
                <a:cubicBezTo>
                  <a:pt x="10355952" y="4839175"/>
                  <a:pt x="10378394" y="5323082"/>
                  <a:pt x="10359694" y="5845799"/>
                </a:cubicBezTo>
                <a:cubicBezTo>
                  <a:pt x="10176900" y="5863722"/>
                  <a:pt x="10155334" y="5833676"/>
                  <a:pt x="9979839" y="5845799"/>
                </a:cubicBezTo>
                <a:cubicBezTo>
                  <a:pt x="9804345" y="5857922"/>
                  <a:pt x="9644949" y="5832245"/>
                  <a:pt x="9496386" y="5845799"/>
                </a:cubicBezTo>
                <a:cubicBezTo>
                  <a:pt x="9347823" y="5859353"/>
                  <a:pt x="9215822" y="5835846"/>
                  <a:pt x="9116531" y="5845799"/>
                </a:cubicBezTo>
                <a:cubicBezTo>
                  <a:pt x="9017240" y="5855752"/>
                  <a:pt x="8627755" y="5878533"/>
                  <a:pt x="8218691" y="5845799"/>
                </a:cubicBezTo>
                <a:cubicBezTo>
                  <a:pt x="7809627" y="5813065"/>
                  <a:pt x="7912993" y="5824451"/>
                  <a:pt x="7735238" y="5845799"/>
                </a:cubicBezTo>
                <a:cubicBezTo>
                  <a:pt x="7557483" y="5867147"/>
                  <a:pt x="7355122" y="5878824"/>
                  <a:pt x="7044592" y="5845799"/>
                </a:cubicBezTo>
                <a:cubicBezTo>
                  <a:pt x="6734062" y="5812774"/>
                  <a:pt x="6747130" y="5847221"/>
                  <a:pt x="6561140" y="5845799"/>
                </a:cubicBezTo>
                <a:cubicBezTo>
                  <a:pt x="6375150" y="5844377"/>
                  <a:pt x="6155922" y="5845388"/>
                  <a:pt x="5974090" y="5845799"/>
                </a:cubicBezTo>
                <a:cubicBezTo>
                  <a:pt x="5792258" y="5846211"/>
                  <a:pt x="5695498" y="5839094"/>
                  <a:pt x="5490638" y="5845799"/>
                </a:cubicBezTo>
                <a:cubicBezTo>
                  <a:pt x="5285778" y="5852504"/>
                  <a:pt x="5098069" y="5842157"/>
                  <a:pt x="4799992" y="5845799"/>
                </a:cubicBezTo>
                <a:cubicBezTo>
                  <a:pt x="4501915" y="5849441"/>
                  <a:pt x="4363882" y="5844225"/>
                  <a:pt x="4109345" y="5845799"/>
                </a:cubicBezTo>
                <a:cubicBezTo>
                  <a:pt x="3854808" y="5847373"/>
                  <a:pt x="3527412" y="5830960"/>
                  <a:pt x="3315102" y="5845799"/>
                </a:cubicBezTo>
                <a:cubicBezTo>
                  <a:pt x="3102792" y="5860638"/>
                  <a:pt x="3035219" y="5833095"/>
                  <a:pt x="2935247" y="5845799"/>
                </a:cubicBezTo>
                <a:cubicBezTo>
                  <a:pt x="2835275" y="5858503"/>
                  <a:pt x="2684315" y="5856869"/>
                  <a:pt x="2451794" y="5845799"/>
                </a:cubicBezTo>
                <a:cubicBezTo>
                  <a:pt x="2219273" y="5834729"/>
                  <a:pt x="2030963" y="5828872"/>
                  <a:pt x="1864745" y="5845799"/>
                </a:cubicBezTo>
                <a:cubicBezTo>
                  <a:pt x="1698527" y="5862726"/>
                  <a:pt x="1537287" y="5859680"/>
                  <a:pt x="1381293" y="5845799"/>
                </a:cubicBezTo>
                <a:cubicBezTo>
                  <a:pt x="1225299" y="5831918"/>
                  <a:pt x="1181797" y="5842532"/>
                  <a:pt x="1001437" y="5845799"/>
                </a:cubicBezTo>
                <a:cubicBezTo>
                  <a:pt x="821077" y="5849066"/>
                  <a:pt x="293167" y="5878386"/>
                  <a:pt x="0" y="5845799"/>
                </a:cubicBezTo>
                <a:cubicBezTo>
                  <a:pt x="-9861" y="5627596"/>
                  <a:pt x="-7097" y="5475034"/>
                  <a:pt x="0" y="5196266"/>
                </a:cubicBezTo>
                <a:cubicBezTo>
                  <a:pt x="7097" y="4917498"/>
                  <a:pt x="-14256" y="4921351"/>
                  <a:pt x="0" y="4722107"/>
                </a:cubicBezTo>
                <a:cubicBezTo>
                  <a:pt x="14256" y="4522863"/>
                  <a:pt x="25412" y="4308060"/>
                  <a:pt x="0" y="4014115"/>
                </a:cubicBezTo>
                <a:cubicBezTo>
                  <a:pt x="-25412" y="3720170"/>
                  <a:pt x="6669" y="3737869"/>
                  <a:pt x="0" y="3481498"/>
                </a:cubicBezTo>
                <a:cubicBezTo>
                  <a:pt x="-6669" y="3225127"/>
                  <a:pt x="-30046" y="3133394"/>
                  <a:pt x="0" y="2831965"/>
                </a:cubicBezTo>
                <a:cubicBezTo>
                  <a:pt x="30046" y="2530536"/>
                  <a:pt x="10521" y="2570314"/>
                  <a:pt x="0" y="2357806"/>
                </a:cubicBezTo>
                <a:cubicBezTo>
                  <a:pt x="-10521" y="2145298"/>
                  <a:pt x="-2726" y="1948961"/>
                  <a:pt x="0" y="1825188"/>
                </a:cubicBezTo>
                <a:cubicBezTo>
                  <a:pt x="2726" y="1701415"/>
                  <a:pt x="6070" y="1334033"/>
                  <a:pt x="0" y="1175655"/>
                </a:cubicBezTo>
                <a:cubicBezTo>
                  <a:pt x="-6070" y="1017277"/>
                  <a:pt x="-24380" y="754698"/>
                  <a:pt x="0" y="584580"/>
                </a:cubicBezTo>
                <a:cubicBezTo>
                  <a:pt x="24380" y="414463"/>
                  <a:pt x="-14597" y="178108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32241865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317500"/>
          </a:effectLst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E27A9613-B83F-41DA-A382-373CC9EC2DE1}"/>
              </a:ext>
            </a:extLst>
          </p:cNvPr>
          <p:cNvSpPr txBox="1"/>
          <p:nvPr/>
        </p:nvSpPr>
        <p:spPr>
          <a:xfrm rot="19877200">
            <a:off x="753966" y="1678407"/>
            <a:ext cx="3856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Gesellschaftliches Wohlergehen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91605D1-7A33-4D85-9066-6753335936B7}"/>
              </a:ext>
            </a:extLst>
          </p:cNvPr>
          <p:cNvSpPr txBox="1"/>
          <p:nvPr/>
        </p:nvSpPr>
        <p:spPr>
          <a:xfrm rot="784852">
            <a:off x="504145" y="5168129"/>
            <a:ext cx="537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Kollektiver  „</a:t>
            </a:r>
            <a:r>
              <a:rPr lang="de-A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Wohl“stand</a:t>
            </a:r>
            <a:endParaRPr lang="de-D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712C73D-AAA0-4874-9061-FC4A081483F4}"/>
              </a:ext>
            </a:extLst>
          </p:cNvPr>
          <p:cNvSpPr txBox="1"/>
          <p:nvPr/>
        </p:nvSpPr>
        <p:spPr>
          <a:xfrm rot="1597542">
            <a:off x="8582622" y="1578678"/>
            <a:ext cx="216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Potenzial-</a:t>
            </a:r>
          </a:p>
          <a:p>
            <a:pPr algn="ctr"/>
            <a:r>
              <a:rPr lang="de-A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Entfaltung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CDA7EDD-826B-4E39-88B4-1B7215403680}"/>
              </a:ext>
            </a:extLst>
          </p:cNvPr>
          <p:cNvSpPr/>
          <p:nvPr/>
        </p:nvSpPr>
        <p:spPr>
          <a:xfrm rot="19312052">
            <a:off x="6341184" y="4926172"/>
            <a:ext cx="3518700" cy="106010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91B6DBB-780C-4A44-8C71-B667D5398D89}"/>
              </a:ext>
            </a:extLst>
          </p:cNvPr>
          <p:cNvSpPr txBox="1"/>
          <p:nvPr/>
        </p:nvSpPr>
        <p:spPr>
          <a:xfrm rot="19374121">
            <a:off x="6935342" y="5101186"/>
            <a:ext cx="2306551" cy="830997"/>
          </a:xfrm>
          <a:custGeom>
            <a:avLst/>
            <a:gdLst>
              <a:gd name="connsiteX0" fmla="*/ 0 w 2306551"/>
              <a:gd name="connsiteY0" fmla="*/ 0 h 830997"/>
              <a:gd name="connsiteX1" fmla="*/ 599703 w 2306551"/>
              <a:gd name="connsiteY1" fmla="*/ 0 h 830997"/>
              <a:gd name="connsiteX2" fmla="*/ 1130210 w 2306551"/>
              <a:gd name="connsiteY2" fmla="*/ 0 h 830997"/>
              <a:gd name="connsiteX3" fmla="*/ 1637651 w 2306551"/>
              <a:gd name="connsiteY3" fmla="*/ 0 h 830997"/>
              <a:gd name="connsiteX4" fmla="*/ 2306551 w 2306551"/>
              <a:gd name="connsiteY4" fmla="*/ 0 h 830997"/>
              <a:gd name="connsiteX5" fmla="*/ 2306551 w 2306551"/>
              <a:gd name="connsiteY5" fmla="*/ 423808 h 830997"/>
              <a:gd name="connsiteX6" fmla="*/ 2306551 w 2306551"/>
              <a:gd name="connsiteY6" fmla="*/ 830997 h 830997"/>
              <a:gd name="connsiteX7" fmla="*/ 1729913 w 2306551"/>
              <a:gd name="connsiteY7" fmla="*/ 830997 h 830997"/>
              <a:gd name="connsiteX8" fmla="*/ 1199407 w 2306551"/>
              <a:gd name="connsiteY8" fmla="*/ 830997 h 830997"/>
              <a:gd name="connsiteX9" fmla="*/ 668900 w 2306551"/>
              <a:gd name="connsiteY9" fmla="*/ 830997 h 830997"/>
              <a:gd name="connsiteX10" fmla="*/ 0 w 2306551"/>
              <a:gd name="connsiteY10" fmla="*/ 830997 h 830997"/>
              <a:gd name="connsiteX11" fmla="*/ 0 w 2306551"/>
              <a:gd name="connsiteY11" fmla="*/ 432118 h 830997"/>
              <a:gd name="connsiteX12" fmla="*/ 0 w 2306551"/>
              <a:gd name="connsiteY12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6551" h="830997" fill="none" extrusionOk="0">
                <a:moveTo>
                  <a:pt x="0" y="0"/>
                </a:moveTo>
                <a:cubicBezTo>
                  <a:pt x="136650" y="23267"/>
                  <a:pt x="458138" y="-7483"/>
                  <a:pt x="599703" y="0"/>
                </a:cubicBezTo>
                <a:cubicBezTo>
                  <a:pt x="741268" y="7483"/>
                  <a:pt x="984730" y="13280"/>
                  <a:pt x="1130210" y="0"/>
                </a:cubicBezTo>
                <a:cubicBezTo>
                  <a:pt x="1275690" y="-13280"/>
                  <a:pt x="1430214" y="5550"/>
                  <a:pt x="1637651" y="0"/>
                </a:cubicBezTo>
                <a:cubicBezTo>
                  <a:pt x="1845088" y="-5550"/>
                  <a:pt x="1989403" y="8811"/>
                  <a:pt x="2306551" y="0"/>
                </a:cubicBezTo>
                <a:cubicBezTo>
                  <a:pt x="2323626" y="174848"/>
                  <a:pt x="2326331" y="322940"/>
                  <a:pt x="2306551" y="423808"/>
                </a:cubicBezTo>
                <a:cubicBezTo>
                  <a:pt x="2286771" y="524676"/>
                  <a:pt x="2316817" y="632756"/>
                  <a:pt x="2306551" y="830997"/>
                </a:cubicBezTo>
                <a:cubicBezTo>
                  <a:pt x="2026853" y="858123"/>
                  <a:pt x="1909437" y="836941"/>
                  <a:pt x="1729913" y="830997"/>
                </a:cubicBezTo>
                <a:cubicBezTo>
                  <a:pt x="1550389" y="825053"/>
                  <a:pt x="1425481" y="812374"/>
                  <a:pt x="1199407" y="830997"/>
                </a:cubicBezTo>
                <a:cubicBezTo>
                  <a:pt x="973333" y="849620"/>
                  <a:pt x="903875" y="856830"/>
                  <a:pt x="668900" y="830997"/>
                </a:cubicBezTo>
                <a:cubicBezTo>
                  <a:pt x="433925" y="805164"/>
                  <a:pt x="259098" y="844558"/>
                  <a:pt x="0" y="830997"/>
                </a:cubicBezTo>
                <a:cubicBezTo>
                  <a:pt x="12787" y="673365"/>
                  <a:pt x="10823" y="587813"/>
                  <a:pt x="0" y="432118"/>
                </a:cubicBezTo>
                <a:cubicBezTo>
                  <a:pt x="-10823" y="276423"/>
                  <a:pt x="1921" y="121150"/>
                  <a:pt x="0" y="0"/>
                </a:cubicBezTo>
                <a:close/>
              </a:path>
              <a:path w="2306551" h="830997" stroke="0" extrusionOk="0">
                <a:moveTo>
                  <a:pt x="0" y="0"/>
                </a:moveTo>
                <a:cubicBezTo>
                  <a:pt x="189472" y="-8072"/>
                  <a:pt x="254147" y="23343"/>
                  <a:pt x="507441" y="0"/>
                </a:cubicBezTo>
                <a:cubicBezTo>
                  <a:pt x="760735" y="-23343"/>
                  <a:pt x="836343" y="-13912"/>
                  <a:pt x="1014882" y="0"/>
                </a:cubicBezTo>
                <a:cubicBezTo>
                  <a:pt x="1193421" y="13912"/>
                  <a:pt x="1312189" y="-5478"/>
                  <a:pt x="1568455" y="0"/>
                </a:cubicBezTo>
                <a:cubicBezTo>
                  <a:pt x="1824721" y="5478"/>
                  <a:pt x="2038346" y="-20965"/>
                  <a:pt x="2306551" y="0"/>
                </a:cubicBezTo>
                <a:cubicBezTo>
                  <a:pt x="2310946" y="161963"/>
                  <a:pt x="2327099" y="313791"/>
                  <a:pt x="2306551" y="423808"/>
                </a:cubicBezTo>
                <a:cubicBezTo>
                  <a:pt x="2286003" y="533825"/>
                  <a:pt x="2306921" y="662973"/>
                  <a:pt x="2306551" y="830997"/>
                </a:cubicBezTo>
                <a:cubicBezTo>
                  <a:pt x="2135367" y="822076"/>
                  <a:pt x="1884309" y="836404"/>
                  <a:pt x="1752979" y="830997"/>
                </a:cubicBezTo>
                <a:cubicBezTo>
                  <a:pt x="1621649" y="825590"/>
                  <a:pt x="1417412" y="841202"/>
                  <a:pt x="1130210" y="830997"/>
                </a:cubicBezTo>
                <a:cubicBezTo>
                  <a:pt x="843008" y="820792"/>
                  <a:pt x="805873" y="811307"/>
                  <a:pt x="576638" y="830997"/>
                </a:cubicBezTo>
                <a:cubicBezTo>
                  <a:pt x="347403" y="850687"/>
                  <a:pt x="233777" y="844880"/>
                  <a:pt x="0" y="830997"/>
                </a:cubicBezTo>
                <a:cubicBezTo>
                  <a:pt x="-8958" y="643421"/>
                  <a:pt x="-7574" y="598520"/>
                  <a:pt x="0" y="407189"/>
                </a:cubicBezTo>
                <a:cubicBezTo>
                  <a:pt x="7574" y="215858"/>
                  <a:pt x="-19382" y="12308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Bildung</a:t>
            </a:r>
            <a:endParaRPr lang="de-DE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785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9AEE32F3-91AF-4DA4-AD96-756D5B7A5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10" y="0"/>
            <a:ext cx="649738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92751BE-7448-4407-A60A-AD3544BE1FCC}"/>
              </a:ext>
            </a:extLst>
          </p:cNvPr>
          <p:cNvSpPr txBox="1"/>
          <p:nvPr/>
        </p:nvSpPr>
        <p:spPr>
          <a:xfrm>
            <a:off x="282528" y="2706969"/>
            <a:ext cx="2248799" cy="2308324"/>
          </a:xfrm>
          <a:custGeom>
            <a:avLst/>
            <a:gdLst>
              <a:gd name="connsiteX0" fmla="*/ 0 w 2248799"/>
              <a:gd name="connsiteY0" fmla="*/ 0 h 2308324"/>
              <a:gd name="connsiteX1" fmla="*/ 607176 w 2248799"/>
              <a:gd name="connsiteY1" fmla="*/ 0 h 2308324"/>
              <a:gd name="connsiteX2" fmla="*/ 1124400 w 2248799"/>
              <a:gd name="connsiteY2" fmla="*/ 0 h 2308324"/>
              <a:gd name="connsiteX3" fmla="*/ 1641623 w 2248799"/>
              <a:gd name="connsiteY3" fmla="*/ 0 h 2308324"/>
              <a:gd name="connsiteX4" fmla="*/ 2248799 w 2248799"/>
              <a:gd name="connsiteY4" fmla="*/ 0 h 2308324"/>
              <a:gd name="connsiteX5" fmla="*/ 2248799 w 2248799"/>
              <a:gd name="connsiteY5" fmla="*/ 577081 h 2308324"/>
              <a:gd name="connsiteX6" fmla="*/ 2248799 w 2248799"/>
              <a:gd name="connsiteY6" fmla="*/ 1177245 h 2308324"/>
              <a:gd name="connsiteX7" fmla="*/ 2248799 w 2248799"/>
              <a:gd name="connsiteY7" fmla="*/ 1685077 h 2308324"/>
              <a:gd name="connsiteX8" fmla="*/ 2248799 w 2248799"/>
              <a:gd name="connsiteY8" fmla="*/ 2308324 h 2308324"/>
              <a:gd name="connsiteX9" fmla="*/ 1664111 w 2248799"/>
              <a:gd name="connsiteY9" fmla="*/ 2308324 h 2308324"/>
              <a:gd name="connsiteX10" fmla="*/ 1056936 w 2248799"/>
              <a:gd name="connsiteY10" fmla="*/ 2308324 h 2308324"/>
              <a:gd name="connsiteX11" fmla="*/ 539712 w 2248799"/>
              <a:gd name="connsiteY11" fmla="*/ 2308324 h 2308324"/>
              <a:gd name="connsiteX12" fmla="*/ 0 w 2248799"/>
              <a:gd name="connsiteY12" fmla="*/ 2308324 h 2308324"/>
              <a:gd name="connsiteX13" fmla="*/ 0 w 2248799"/>
              <a:gd name="connsiteY13" fmla="*/ 1708160 h 2308324"/>
              <a:gd name="connsiteX14" fmla="*/ 0 w 2248799"/>
              <a:gd name="connsiteY14" fmla="*/ 1177245 h 2308324"/>
              <a:gd name="connsiteX15" fmla="*/ 0 w 2248799"/>
              <a:gd name="connsiteY15" fmla="*/ 553998 h 2308324"/>
              <a:gd name="connsiteX16" fmla="*/ 0 w 2248799"/>
              <a:gd name="connsiteY16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48799" h="2308324" fill="none" extrusionOk="0">
                <a:moveTo>
                  <a:pt x="0" y="0"/>
                </a:moveTo>
                <a:cubicBezTo>
                  <a:pt x="219931" y="-7774"/>
                  <a:pt x="342403" y="20363"/>
                  <a:pt x="607176" y="0"/>
                </a:cubicBezTo>
                <a:cubicBezTo>
                  <a:pt x="871949" y="-20363"/>
                  <a:pt x="929982" y="5263"/>
                  <a:pt x="1124400" y="0"/>
                </a:cubicBezTo>
                <a:cubicBezTo>
                  <a:pt x="1318818" y="-5263"/>
                  <a:pt x="1428751" y="15582"/>
                  <a:pt x="1641623" y="0"/>
                </a:cubicBezTo>
                <a:cubicBezTo>
                  <a:pt x="1854495" y="-15582"/>
                  <a:pt x="2094827" y="-22520"/>
                  <a:pt x="2248799" y="0"/>
                </a:cubicBezTo>
                <a:cubicBezTo>
                  <a:pt x="2271706" y="164926"/>
                  <a:pt x="2259563" y="297593"/>
                  <a:pt x="2248799" y="577081"/>
                </a:cubicBezTo>
                <a:cubicBezTo>
                  <a:pt x="2238035" y="856569"/>
                  <a:pt x="2258715" y="879519"/>
                  <a:pt x="2248799" y="1177245"/>
                </a:cubicBezTo>
                <a:cubicBezTo>
                  <a:pt x="2238883" y="1474971"/>
                  <a:pt x="2234642" y="1487446"/>
                  <a:pt x="2248799" y="1685077"/>
                </a:cubicBezTo>
                <a:cubicBezTo>
                  <a:pt x="2262956" y="1882708"/>
                  <a:pt x="2269628" y="2151311"/>
                  <a:pt x="2248799" y="2308324"/>
                </a:cubicBezTo>
                <a:cubicBezTo>
                  <a:pt x="2131535" y="2335099"/>
                  <a:pt x="1890866" y="2312056"/>
                  <a:pt x="1664111" y="2308324"/>
                </a:cubicBezTo>
                <a:cubicBezTo>
                  <a:pt x="1437356" y="2304592"/>
                  <a:pt x="1245334" y="2299402"/>
                  <a:pt x="1056936" y="2308324"/>
                </a:cubicBezTo>
                <a:cubicBezTo>
                  <a:pt x="868538" y="2317246"/>
                  <a:pt x="717678" y="2304055"/>
                  <a:pt x="539712" y="2308324"/>
                </a:cubicBezTo>
                <a:cubicBezTo>
                  <a:pt x="361746" y="2312593"/>
                  <a:pt x="251263" y="2318701"/>
                  <a:pt x="0" y="2308324"/>
                </a:cubicBezTo>
                <a:cubicBezTo>
                  <a:pt x="-25042" y="2125716"/>
                  <a:pt x="6175" y="1828760"/>
                  <a:pt x="0" y="1708160"/>
                </a:cubicBezTo>
                <a:cubicBezTo>
                  <a:pt x="-6175" y="1587560"/>
                  <a:pt x="-1586" y="1410184"/>
                  <a:pt x="0" y="1177245"/>
                </a:cubicBezTo>
                <a:cubicBezTo>
                  <a:pt x="1586" y="944306"/>
                  <a:pt x="14476" y="710161"/>
                  <a:pt x="0" y="553998"/>
                </a:cubicBezTo>
                <a:cubicBezTo>
                  <a:pt x="-14476" y="397835"/>
                  <a:pt x="-16922" y="258782"/>
                  <a:pt x="0" y="0"/>
                </a:cubicBezTo>
                <a:close/>
              </a:path>
              <a:path w="2248799" h="2308324" stroke="0" extrusionOk="0">
                <a:moveTo>
                  <a:pt x="0" y="0"/>
                </a:moveTo>
                <a:cubicBezTo>
                  <a:pt x="239659" y="4313"/>
                  <a:pt x="306443" y="24266"/>
                  <a:pt x="607176" y="0"/>
                </a:cubicBezTo>
                <a:cubicBezTo>
                  <a:pt x="907909" y="-24266"/>
                  <a:pt x="1001151" y="4664"/>
                  <a:pt x="1191863" y="0"/>
                </a:cubicBezTo>
                <a:cubicBezTo>
                  <a:pt x="1382575" y="-4664"/>
                  <a:pt x="1487352" y="6324"/>
                  <a:pt x="1731575" y="0"/>
                </a:cubicBezTo>
                <a:cubicBezTo>
                  <a:pt x="1975798" y="-6324"/>
                  <a:pt x="2041073" y="1961"/>
                  <a:pt x="2248799" y="0"/>
                </a:cubicBezTo>
                <a:cubicBezTo>
                  <a:pt x="2271727" y="237864"/>
                  <a:pt x="2224772" y="369733"/>
                  <a:pt x="2248799" y="577081"/>
                </a:cubicBezTo>
                <a:cubicBezTo>
                  <a:pt x="2272826" y="784429"/>
                  <a:pt x="2225015" y="880875"/>
                  <a:pt x="2248799" y="1107996"/>
                </a:cubicBezTo>
                <a:cubicBezTo>
                  <a:pt x="2272583" y="1335118"/>
                  <a:pt x="2257612" y="1407748"/>
                  <a:pt x="2248799" y="1615827"/>
                </a:cubicBezTo>
                <a:cubicBezTo>
                  <a:pt x="2239986" y="1823906"/>
                  <a:pt x="2270345" y="2166831"/>
                  <a:pt x="2248799" y="2308324"/>
                </a:cubicBezTo>
                <a:cubicBezTo>
                  <a:pt x="1962309" y="2302281"/>
                  <a:pt x="1823245" y="2325910"/>
                  <a:pt x="1641623" y="2308324"/>
                </a:cubicBezTo>
                <a:cubicBezTo>
                  <a:pt x="1460001" y="2290738"/>
                  <a:pt x="1246637" y="2333530"/>
                  <a:pt x="1079424" y="2308324"/>
                </a:cubicBezTo>
                <a:cubicBezTo>
                  <a:pt x="912211" y="2283118"/>
                  <a:pt x="744700" y="2322468"/>
                  <a:pt x="584688" y="2308324"/>
                </a:cubicBezTo>
                <a:cubicBezTo>
                  <a:pt x="424676" y="2294180"/>
                  <a:pt x="259450" y="2324753"/>
                  <a:pt x="0" y="2308324"/>
                </a:cubicBezTo>
                <a:cubicBezTo>
                  <a:pt x="7950" y="2042106"/>
                  <a:pt x="-28856" y="1935955"/>
                  <a:pt x="0" y="1708160"/>
                </a:cubicBezTo>
                <a:cubicBezTo>
                  <a:pt x="28856" y="1480365"/>
                  <a:pt x="-2772" y="1371886"/>
                  <a:pt x="0" y="1200328"/>
                </a:cubicBezTo>
                <a:cubicBezTo>
                  <a:pt x="2772" y="1028770"/>
                  <a:pt x="-17500" y="702713"/>
                  <a:pt x="0" y="577081"/>
                </a:cubicBezTo>
                <a:cubicBezTo>
                  <a:pt x="17500" y="451449"/>
                  <a:pt x="-12458" y="25499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2400" dirty="0"/>
              <a:t>Die PERMA-Haltungs-Hand erinnert an die Bausteine des Wohlbefindens und Aufblühens</a:t>
            </a:r>
            <a:endParaRPr lang="de-DE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B69F063-76ED-471E-8630-594B53548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029" y="0"/>
            <a:ext cx="1831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1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47CE791-FBD5-4054-B193-B6F0D7600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10" y="0"/>
            <a:ext cx="6497380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FF2233D-F888-4A42-9BA7-3136BDB98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029" y="0"/>
            <a:ext cx="1831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Vektorgrafiken enthält.&#10;&#10;Automatisch generierte Beschreibung">
            <a:extLst>
              <a:ext uri="{FF2B5EF4-FFF2-40B4-BE49-F238E27FC236}">
                <a16:creationId xmlns:a16="http://schemas.microsoft.com/office/drawing/2014/main" id="{B519DCF9-76CB-4FBB-8010-D7ED46504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10" y="0"/>
            <a:ext cx="6497380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F5B9AA6-E42E-416C-8C96-61943BE78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029" y="0"/>
            <a:ext cx="1831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6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6EC6DF69-C66F-4A22-938F-795164926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10" y="0"/>
            <a:ext cx="6497380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FDE54F0-EFB5-4E4B-BE7D-E5E384EDE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029" y="0"/>
            <a:ext cx="1831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5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DF084C3-3114-4DA8-A9E2-F118733F3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10" y="0"/>
            <a:ext cx="6497380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179B99-F130-429C-9E8F-680458682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029" y="0"/>
            <a:ext cx="1831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7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824F170-B13D-4588-992B-D01A85389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029" y="0"/>
            <a:ext cx="1831443" cy="6858000"/>
          </a:xfrm>
          <a:prstGeom prst="rect">
            <a:avLst/>
          </a:prstGeom>
        </p:spPr>
      </p:pic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B439D31-6F3B-4E4C-BA95-C85C0C0D2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10" y="0"/>
            <a:ext cx="6497380" cy="6858000"/>
          </a:xfrm>
          <a:prstGeom prst="rect">
            <a:avLst/>
          </a:prstGeom>
        </p:spPr>
      </p:pic>
      <p:pic>
        <p:nvPicPr>
          <p:cNvPr id="6" name="Grafik 5" descr="Ein Bild, das Pflanze enthält.&#10;&#10;Automatisch generierte Beschreibung">
            <a:extLst>
              <a:ext uri="{FF2B5EF4-FFF2-40B4-BE49-F238E27FC236}">
                <a16:creationId xmlns:a16="http://schemas.microsoft.com/office/drawing/2014/main" id="{8B6EE975-D31C-4203-803C-414D9CF46C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08" y="-62749"/>
            <a:ext cx="6675803" cy="692074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DD74CEA-B5E7-4DEA-A0B5-EAAE26D26D99}"/>
              </a:ext>
            </a:extLst>
          </p:cNvPr>
          <p:cNvSpPr txBox="1"/>
          <p:nvPr/>
        </p:nvSpPr>
        <p:spPr>
          <a:xfrm>
            <a:off x="557648" y="4262842"/>
            <a:ext cx="2111239" cy="2062103"/>
          </a:xfrm>
          <a:custGeom>
            <a:avLst/>
            <a:gdLst>
              <a:gd name="connsiteX0" fmla="*/ 0 w 2111239"/>
              <a:gd name="connsiteY0" fmla="*/ 0 h 2062103"/>
              <a:gd name="connsiteX1" fmla="*/ 570035 w 2111239"/>
              <a:gd name="connsiteY1" fmla="*/ 0 h 2062103"/>
              <a:gd name="connsiteX2" fmla="*/ 1076732 w 2111239"/>
              <a:gd name="connsiteY2" fmla="*/ 0 h 2062103"/>
              <a:gd name="connsiteX3" fmla="*/ 1583429 w 2111239"/>
              <a:gd name="connsiteY3" fmla="*/ 0 h 2062103"/>
              <a:gd name="connsiteX4" fmla="*/ 2111239 w 2111239"/>
              <a:gd name="connsiteY4" fmla="*/ 0 h 2062103"/>
              <a:gd name="connsiteX5" fmla="*/ 2111239 w 2111239"/>
              <a:gd name="connsiteY5" fmla="*/ 646126 h 2062103"/>
              <a:gd name="connsiteX6" fmla="*/ 2111239 w 2111239"/>
              <a:gd name="connsiteY6" fmla="*/ 1312872 h 2062103"/>
              <a:gd name="connsiteX7" fmla="*/ 2111239 w 2111239"/>
              <a:gd name="connsiteY7" fmla="*/ 2062103 h 2062103"/>
              <a:gd name="connsiteX8" fmla="*/ 1562317 w 2111239"/>
              <a:gd name="connsiteY8" fmla="*/ 2062103 h 2062103"/>
              <a:gd name="connsiteX9" fmla="*/ 1097844 w 2111239"/>
              <a:gd name="connsiteY9" fmla="*/ 2062103 h 2062103"/>
              <a:gd name="connsiteX10" fmla="*/ 527810 w 2111239"/>
              <a:gd name="connsiteY10" fmla="*/ 2062103 h 2062103"/>
              <a:gd name="connsiteX11" fmla="*/ 0 w 2111239"/>
              <a:gd name="connsiteY11" fmla="*/ 2062103 h 2062103"/>
              <a:gd name="connsiteX12" fmla="*/ 0 w 2111239"/>
              <a:gd name="connsiteY12" fmla="*/ 1333493 h 2062103"/>
              <a:gd name="connsiteX13" fmla="*/ 0 w 2111239"/>
              <a:gd name="connsiteY13" fmla="*/ 625505 h 2062103"/>
              <a:gd name="connsiteX14" fmla="*/ 0 w 2111239"/>
              <a:gd name="connsiteY1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11239" h="2062103" fill="none" extrusionOk="0">
                <a:moveTo>
                  <a:pt x="0" y="0"/>
                </a:moveTo>
                <a:cubicBezTo>
                  <a:pt x="214933" y="-2991"/>
                  <a:pt x="398195" y="-23622"/>
                  <a:pt x="570035" y="0"/>
                </a:cubicBezTo>
                <a:cubicBezTo>
                  <a:pt x="741875" y="23622"/>
                  <a:pt x="966394" y="14239"/>
                  <a:pt x="1076732" y="0"/>
                </a:cubicBezTo>
                <a:cubicBezTo>
                  <a:pt x="1187070" y="-14239"/>
                  <a:pt x="1440373" y="-14793"/>
                  <a:pt x="1583429" y="0"/>
                </a:cubicBezTo>
                <a:cubicBezTo>
                  <a:pt x="1726485" y="14793"/>
                  <a:pt x="1901876" y="21964"/>
                  <a:pt x="2111239" y="0"/>
                </a:cubicBezTo>
                <a:cubicBezTo>
                  <a:pt x="2090904" y="212082"/>
                  <a:pt x="2119432" y="336136"/>
                  <a:pt x="2111239" y="646126"/>
                </a:cubicBezTo>
                <a:cubicBezTo>
                  <a:pt x="2103046" y="956116"/>
                  <a:pt x="2078863" y="988624"/>
                  <a:pt x="2111239" y="1312872"/>
                </a:cubicBezTo>
                <a:cubicBezTo>
                  <a:pt x="2143615" y="1637120"/>
                  <a:pt x="2110627" y="1907304"/>
                  <a:pt x="2111239" y="2062103"/>
                </a:cubicBezTo>
                <a:cubicBezTo>
                  <a:pt x="1881401" y="2043578"/>
                  <a:pt x="1794312" y="2055273"/>
                  <a:pt x="1562317" y="2062103"/>
                </a:cubicBezTo>
                <a:cubicBezTo>
                  <a:pt x="1330322" y="2068933"/>
                  <a:pt x="1218473" y="2054782"/>
                  <a:pt x="1097844" y="2062103"/>
                </a:cubicBezTo>
                <a:cubicBezTo>
                  <a:pt x="977215" y="2069424"/>
                  <a:pt x="664397" y="2085047"/>
                  <a:pt x="527810" y="2062103"/>
                </a:cubicBezTo>
                <a:cubicBezTo>
                  <a:pt x="391223" y="2039159"/>
                  <a:pt x="115594" y="2069092"/>
                  <a:pt x="0" y="2062103"/>
                </a:cubicBezTo>
                <a:cubicBezTo>
                  <a:pt x="27138" y="1761114"/>
                  <a:pt x="-4138" y="1594785"/>
                  <a:pt x="0" y="1333493"/>
                </a:cubicBezTo>
                <a:cubicBezTo>
                  <a:pt x="4138" y="1072201"/>
                  <a:pt x="-34591" y="868670"/>
                  <a:pt x="0" y="625505"/>
                </a:cubicBezTo>
                <a:cubicBezTo>
                  <a:pt x="34591" y="382340"/>
                  <a:pt x="9821" y="224686"/>
                  <a:pt x="0" y="0"/>
                </a:cubicBezTo>
                <a:close/>
              </a:path>
              <a:path w="2111239" h="2062103" stroke="0" extrusionOk="0">
                <a:moveTo>
                  <a:pt x="0" y="0"/>
                </a:moveTo>
                <a:cubicBezTo>
                  <a:pt x="195872" y="-6034"/>
                  <a:pt x="411807" y="-23025"/>
                  <a:pt x="570035" y="0"/>
                </a:cubicBezTo>
                <a:cubicBezTo>
                  <a:pt x="728264" y="23025"/>
                  <a:pt x="951365" y="5791"/>
                  <a:pt x="1118957" y="0"/>
                </a:cubicBezTo>
                <a:cubicBezTo>
                  <a:pt x="1286549" y="-5791"/>
                  <a:pt x="1372619" y="24219"/>
                  <a:pt x="1625654" y="0"/>
                </a:cubicBezTo>
                <a:cubicBezTo>
                  <a:pt x="1878689" y="-24219"/>
                  <a:pt x="1917120" y="18981"/>
                  <a:pt x="2111239" y="0"/>
                </a:cubicBezTo>
                <a:cubicBezTo>
                  <a:pt x="2086573" y="298853"/>
                  <a:pt x="2144096" y="346826"/>
                  <a:pt x="2111239" y="687368"/>
                </a:cubicBezTo>
                <a:cubicBezTo>
                  <a:pt x="2078382" y="1027910"/>
                  <a:pt x="2132911" y="1084805"/>
                  <a:pt x="2111239" y="1333493"/>
                </a:cubicBezTo>
                <a:cubicBezTo>
                  <a:pt x="2089567" y="1582181"/>
                  <a:pt x="2081053" y="1882577"/>
                  <a:pt x="2111239" y="2062103"/>
                </a:cubicBezTo>
                <a:cubicBezTo>
                  <a:pt x="1881032" y="2048383"/>
                  <a:pt x="1803059" y="2054001"/>
                  <a:pt x="1604542" y="2062103"/>
                </a:cubicBezTo>
                <a:cubicBezTo>
                  <a:pt x="1406025" y="2070205"/>
                  <a:pt x="1256641" y="2045383"/>
                  <a:pt x="1097844" y="2062103"/>
                </a:cubicBezTo>
                <a:cubicBezTo>
                  <a:pt x="939047" y="2078823"/>
                  <a:pt x="748126" y="2076209"/>
                  <a:pt x="570035" y="2062103"/>
                </a:cubicBezTo>
                <a:cubicBezTo>
                  <a:pt x="391944" y="2047997"/>
                  <a:pt x="156184" y="2083058"/>
                  <a:pt x="0" y="2062103"/>
                </a:cubicBezTo>
                <a:cubicBezTo>
                  <a:pt x="-19929" y="1818479"/>
                  <a:pt x="-34543" y="1579189"/>
                  <a:pt x="0" y="1354114"/>
                </a:cubicBezTo>
                <a:cubicBezTo>
                  <a:pt x="34543" y="1129039"/>
                  <a:pt x="-14493" y="946319"/>
                  <a:pt x="0" y="625505"/>
                </a:cubicBezTo>
                <a:cubicBezTo>
                  <a:pt x="14493" y="304691"/>
                  <a:pt x="7894" y="236561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3200" dirty="0"/>
              <a:t>… und unterstützt ALLE beim Aufblühen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54746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494A8C4-FF1B-41B4-A55C-B62055676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8" y="287057"/>
            <a:ext cx="8551645" cy="628388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FFEFEA8-E288-443F-BF8E-9F05E0DA0268}"/>
              </a:ext>
            </a:extLst>
          </p:cNvPr>
          <p:cNvSpPr txBox="1"/>
          <p:nvPr/>
        </p:nvSpPr>
        <p:spPr>
          <a:xfrm>
            <a:off x="2322228" y="6514326"/>
            <a:ext cx="2381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Kontakt: eva.jambor@ifte.at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5795A88-57AC-4FC0-97EA-04CCD17D0CF1}"/>
              </a:ext>
            </a:extLst>
          </p:cNvPr>
          <p:cNvSpPr txBox="1"/>
          <p:nvPr/>
        </p:nvSpPr>
        <p:spPr>
          <a:xfrm>
            <a:off x="8840565" y="2691268"/>
            <a:ext cx="335143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Kontakt:</a:t>
            </a:r>
            <a:br>
              <a:rPr kumimoji="0" lang="de-A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de-A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A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ingrid.teufel@gmail.com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 descr="Ein Bild, das Text, Schild, Anzeige, Bilderrahmen enthält.&#10;&#10;Automatisch generierte Beschreibung">
            <a:extLst>
              <a:ext uri="{FF2B5EF4-FFF2-40B4-BE49-F238E27FC236}">
                <a16:creationId xmlns:a16="http://schemas.microsoft.com/office/drawing/2014/main" id="{7A2B4CB0-E576-488C-A6EE-7DB576BCF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94" y="4537927"/>
            <a:ext cx="2606506" cy="180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8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040E7ED-6632-4CF0-A0F0-50C1F6EB6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843" b="4808"/>
          <a:stretch/>
        </p:blipFill>
        <p:spPr>
          <a:xfrm>
            <a:off x="0" y="-3631"/>
            <a:ext cx="12275553" cy="6864138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8" name="Picture 2" descr="Brücke, Weg, Kätzchen, Architektur">
            <a:extLst>
              <a:ext uri="{FF2B5EF4-FFF2-40B4-BE49-F238E27FC236}">
                <a16:creationId xmlns:a16="http://schemas.microsoft.com/office/drawing/2014/main" id="{29AED580-BCFE-4348-9177-4D870D66F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t="2542" r="12472" b="36948"/>
          <a:stretch/>
        </p:blipFill>
        <p:spPr bwMode="auto">
          <a:xfrm>
            <a:off x="328013" y="3258536"/>
            <a:ext cx="11808830" cy="356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CD6C5DD-FD08-4EA6-AB69-535425CEE1EF}"/>
              </a:ext>
            </a:extLst>
          </p:cNvPr>
          <p:cNvSpPr txBox="1"/>
          <p:nvPr/>
        </p:nvSpPr>
        <p:spPr>
          <a:xfrm>
            <a:off x="1168400" y="512185"/>
            <a:ext cx="9683617" cy="9959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…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damit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wir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alle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eine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69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GUTE ZUKUNFT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haben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735D3175-143D-4EA9-920B-8FFA627A7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01" y="3412110"/>
            <a:ext cx="10409422" cy="20913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AT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Klimakatastrophe-finanzielle Instabilität- </a:t>
            </a:r>
            <a:r>
              <a:rPr lang="de-DE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Fundamentalismus &amp; </a:t>
            </a:r>
            <a:r>
              <a:rPr lang="de-AT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Intoleranz</a:t>
            </a:r>
            <a:r>
              <a:rPr lang="de-AT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de-DE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politisch &amp; </a:t>
            </a:r>
            <a:r>
              <a:rPr lang="de-AT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religiös-</a:t>
            </a:r>
            <a:r>
              <a:rPr lang="de-DE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technologischer Umbruch </a:t>
            </a:r>
            <a:endParaRPr lang="de-AT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1A6B53A-4ECA-403C-9F4B-8D6FBED2787B}"/>
              </a:ext>
            </a:extLst>
          </p:cNvPr>
          <p:cNvSpPr txBox="1"/>
          <p:nvPr/>
        </p:nvSpPr>
        <p:spPr>
          <a:xfrm>
            <a:off x="1895002" y="5991872"/>
            <a:ext cx="89562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A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WEG DAHIN IST HERAUSFORDERND</a:t>
            </a:r>
          </a:p>
        </p:txBody>
      </p:sp>
    </p:spTree>
    <p:extLst>
      <p:ext uri="{BB962C8B-B14F-4D97-AF65-F5344CB8AC3E}">
        <p14:creationId xmlns:p14="http://schemas.microsoft.com/office/powerpoint/2010/main" val="67949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2CECC4A3-ED38-482F-BD49-6C8470C83658}"/>
              </a:ext>
            </a:extLst>
          </p:cNvPr>
          <p:cNvSpPr txBox="1">
            <a:spLocks/>
          </p:cNvSpPr>
          <p:nvPr/>
        </p:nvSpPr>
        <p:spPr>
          <a:xfrm>
            <a:off x="5973201" y="816946"/>
            <a:ext cx="484001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WIE SOLL SCHULE DAS SCHAFFEN?</a:t>
            </a:r>
          </a:p>
        </p:txBody>
      </p:sp>
      <p:pic>
        <p:nvPicPr>
          <p:cNvPr id="9" name="Grafik 8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C66B1F24-E24A-4022-9D66-E879C43EA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59" r="14318" b="1"/>
          <a:stretch/>
        </p:blipFill>
        <p:spPr>
          <a:xfrm>
            <a:off x="20" y="10"/>
            <a:ext cx="6745025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0D41CC-F2D1-4747-A8AD-243258DB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545" y="3302598"/>
            <a:ext cx="4840010" cy="32078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000" dirty="0"/>
              <a:t>Wo </a:t>
            </a:r>
            <a:r>
              <a:rPr lang="en-US" sz="4000" dirty="0" err="1"/>
              <a:t>anfangen</a:t>
            </a:r>
            <a:r>
              <a:rPr lang="en-US" sz="4000" dirty="0"/>
              <a:t>, 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dirty="0"/>
              <a:t> </a:t>
            </a:r>
            <a:r>
              <a:rPr lang="en-US" sz="3600" dirty="0" err="1"/>
              <a:t>zu</a:t>
            </a:r>
            <a:r>
              <a:rPr lang="en-US" sz="3600" dirty="0"/>
              <a:t> </a:t>
            </a:r>
            <a:r>
              <a:rPr lang="en-US" sz="3600" dirty="0" err="1"/>
              <a:t>entrümpeln</a:t>
            </a:r>
            <a:endParaRPr lang="en-US" sz="3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dirty="0"/>
              <a:t> neu </a:t>
            </a:r>
            <a:r>
              <a:rPr lang="en-US" sz="3600" dirty="0" err="1"/>
              <a:t>anzuordnen</a:t>
            </a:r>
            <a:endParaRPr lang="en-US" sz="3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dirty="0"/>
              <a:t> </a:t>
            </a:r>
            <a:r>
              <a:rPr lang="en-US" sz="3600" dirty="0" err="1"/>
              <a:t>Neues</a:t>
            </a:r>
            <a:r>
              <a:rPr lang="en-US" sz="3600" dirty="0"/>
              <a:t> </a:t>
            </a:r>
            <a:r>
              <a:rPr lang="en-US" sz="3600" dirty="0" err="1"/>
              <a:t>einzubauen</a:t>
            </a:r>
            <a:r>
              <a:rPr lang="en-US" sz="3600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dirty="0"/>
              <a:t> </a:t>
            </a:r>
            <a:r>
              <a:rPr lang="en-US" sz="3600" dirty="0" err="1"/>
              <a:t>zu</a:t>
            </a:r>
            <a:r>
              <a:rPr lang="en-US" sz="3600" dirty="0"/>
              <a:t> </a:t>
            </a:r>
            <a:r>
              <a:rPr lang="en-US" sz="3600" dirty="0" err="1"/>
              <a:t>vernetzen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8242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um, Feld, Maisfeld, Natur, Landschaft">
            <a:extLst>
              <a:ext uri="{FF2B5EF4-FFF2-40B4-BE49-F238E27FC236}">
                <a16:creationId xmlns:a16="http://schemas.microsoft.com/office/drawing/2014/main" id="{FB527AE8-309A-4EB8-8B9F-AA65A686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" y="0"/>
            <a:ext cx="12172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12088C6-5696-4853-846A-8C2EF9D9F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043" y="1472619"/>
            <a:ext cx="9255397" cy="4960837"/>
          </a:xfrm>
        </p:spPr>
        <p:txBody>
          <a:bodyPr>
            <a:normAutofit/>
          </a:bodyPr>
          <a:lstStyle/>
          <a:p>
            <a:r>
              <a:rPr lang="de-AT" sz="3200" dirty="0"/>
              <a:t>Wir brauchen </a:t>
            </a:r>
            <a:br>
              <a:rPr lang="de-AT" sz="3200" dirty="0"/>
            </a:br>
            <a:r>
              <a:rPr lang="de-A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menschliche</a:t>
            </a:r>
            <a:r>
              <a:rPr lang="de-AT" sz="3200" dirty="0"/>
              <a:t> </a:t>
            </a:r>
            <a:br>
              <a:rPr lang="de-AT" sz="3200" dirty="0"/>
            </a:br>
            <a:r>
              <a:rPr lang="de-A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Weisheit</a:t>
            </a:r>
            <a:r>
              <a:rPr lang="de-AT" sz="3200" dirty="0"/>
              <a:t> </a:t>
            </a:r>
            <a:br>
              <a:rPr lang="de-AT" sz="3200" dirty="0"/>
            </a:br>
            <a:r>
              <a:rPr lang="de-AT" sz="3200" dirty="0"/>
              <a:t>und </a:t>
            </a:r>
            <a:br>
              <a:rPr lang="de-AT" sz="3200" dirty="0"/>
            </a:br>
            <a:r>
              <a:rPr lang="de-A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Vielseitigkeit</a:t>
            </a:r>
            <a:r>
              <a:rPr lang="de-AT" sz="3200" dirty="0"/>
              <a:t> </a:t>
            </a:r>
            <a:br>
              <a:rPr lang="de-AT" sz="3200" dirty="0"/>
            </a:br>
            <a:r>
              <a:rPr lang="de-AT" sz="3200" dirty="0"/>
              <a:t>zum</a:t>
            </a:r>
            <a:br>
              <a:rPr lang="de-AT" sz="3200" dirty="0"/>
            </a:br>
            <a:r>
              <a:rPr lang="de-A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Wachsen</a:t>
            </a:r>
            <a:r>
              <a:rPr lang="de-AT" sz="3200" dirty="0"/>
              <a:t> und </a:t>
            </a:r>
            <a:br>
              <a:rPr lang="de-AT" sz="3200" dirty="0"/>
            </a:br>
            <a:r>
              <a:rPr lang="de-A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Weiterleben</a:t>
            </a:r>
            <a:r>
              <a:rPr lang="de-AT" sz="3200" dirty="0"/>
              <a:t>!</a:t>
            </a:r>
            <a:endParaRPr lang="de-DE" sz="32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74F9AC3-CA73-4974-98E8-4BAF2FC483AB}"/>
              </a:ext>
            </a:extLst>
          </p:cNvPr>
          <p:cNvSpPr txBox="1"/>
          <p:nvPr/>
        </p:nvSpPr>
        <p:spPr>
          <a:xfrm>
            <a:off x="8436387" y="235527"/>
            <a:ext cx="310358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NEIN</a:t>
            </a:r>
            <a:r>
              <a:rPr lang="de-AT" sz="1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de-AT" sz="8800" b="1" dirty="0"/>
              <a:t> </a:t>
            </a:r>
            <a:endParaRPr lang="de-DE" sz="8800" b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438FFB1-0951-4B14-9343-4F4EC56EAA62}"/>
              </a:ext>
            </a:extLst>
          </p:cNvPr>
          <p:cNvSpPr txBox="1">
            <a:spLocks/>
          </p:cNvSpPr>
          <p:nvPr/>
        </p:nvSpPr>
        <p:spPr>
          <a:xfrm>
            <a:off x="493357" y="260529"/>
            <a:ext cx="6774781" cy="1027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Können Computer das lösen? 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Jahrgang, Gehirn, Werbung, Idee">
            <a:extLst>
              <a:ext uri="{FF2B5EF4-FFF2-40B4-BE49-F238E27FC236}">
                <a16:creationId xmlns:a16="http://schemas.microsoft.com/office/drawing/2014/main" id="{9EE1AF61-9F06-4436-8A44-06A5B64A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107" y="2334986"/>
            <a:ext cx="3432169" cy="452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chweizer Taschenmesser, Taschenmesser">
            <a:extLst>
              <a:ext uri="{FF2B5EF4-FFF2-40B4-BE49-F238E27FC236}">
                <a16:creationId xmlns:a16="http://schemas.microsoft.com/office/drawing/2014/main" id="{911C3090-4C07-4433-9EC8-9C043B5B5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2031">
            <a:off x="7564535" y="3678176"/>
            <a:ext cx="4095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31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Die geteilte Klasse - rbb Brandenburg | programm.ARD.de">
            <a:extLst>
              <a:ext uri="{FF2B5EF4-FFF2-40B4-BE49-F238E27FC236}">
                <a16:creationId xmlns:a16="http://schemas.microsoft.com/office/drawing/2014/main" id="{EF43A2FB-D087-4ABC-86EA-0960C83BD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3"/>
            <a:ext cx="12192000" cy="68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C7ED95-F118-441D-BAE2-4A4E6A06F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52" y="2285931"/>
            <a:ext cx="11837096" cy="2753429"/>
          </a:xfrm>
        </p:spPr>
        <p:txBody>
          <a:bodyPr>
            <a:noAutofit/>
          </a:bodyPr>
          <a:lstStyle/>
          <a:p>
            <a:pPr algn="ctr"/>
            <a:r>
              <a:rPr lang="de-AT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ABER</a:t>
            </a:r>
            <a:r>
              <a:rPr lang="de-AT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  <a:br>
              <a:rPr lang="de-AT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de-AT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Lehrplan und Schulorganisation </a:t>
            </a:r>
            <a:br>
              <a:rPr lang="de-AT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stammen aus dem 18. Jahrhundert. </a:t>
            </a:r>
            <a:endParaRPr lang="de-DE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8162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0A1E642A-8E9B-4BBB-B830-3FE5714CE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9"/>
          <a:stretch/>
        </p:blipFill>
        <p:spPr bwMode="auto">
          <a:xfrm>
            <a:off x="0" y="-45575"/>
            <a:ext cx="12192000" cy="690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E0F5D0C-1386-452B-AD11-C0776BFF7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300" y="2476500"/>
            <a:ext cx="5782550" cy="3944937"/>
          </a:xfrm>
        </p:spPr>
        <p:txBody>
          <a:bodyPr>
            <a:normAutofit/>
          </a:bodyPr>
          <a:lstStyle/>
          <a:p>
            <a:pPr algn="r"/>
            <a:r>
              <a:rPr lang="de-AT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und passen </a:t>
            </a:r>
            <a:r>
              <a:rPr lang="de-AT" sz="5400" b="1" i="1" dirty="0"/>
              <a:t>teilweise</a:t>
            </a:r>
            <a:r>
              <a:rPr lang="de-AT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nicht in die Gegenwart</a:t>
            </a:r>
            <a:endParaRPr lang="de-DE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6432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Rotviolet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890</Words>
  <Application>Microsoft Office PowerPoint</Application>
  <PresentationFormat>Breitbild</PresentationFormat>
  <Paragraphs>180</Paragraphs>
  <Slides>46</Slides>
  <Notes>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46</vt:i4>
      </vt:variant>
    </vt:vector>
  </HeadingPairs>
  <TitlesOfParts>
    <vt:vector size="57" baseType="lpstr">
      <vt:lpstr>Arial</vt:lpstr>
      <vt:lpstr>Calibri</vt:lpstr>
      <vt:lpstr>Calibri Light</vt:lpstr>
      <vt:lpstr>Cambria</vt:lpstr>
      <vt:lpstr>Roboto</vt:lpstr>
      <vt:lpstr>Symbol</vt:lpstr>
      <vt:lpstr>Wingdings</vt:lpstr>
      <vt:lpstr>Office</vt:lpstr>
      <vt:lpstr>1_Office</vt:lpstr>
      <vt:lpstr>2_Office</vt:lpstr>
      <vt:lpstr>3_Office</vt:lpstr>
      <vt:lpstr>PowerPoint-Präsentation</vt:lpstr>
      <vt:lpstr>VUCA- World          </vt:lpstr>
      <vt:lpstr>PowerPoint-Präsentation</vt:lpstr>
      <vt:lpstr>PowerPoint-Präsentation</vt:lpstr>
      <vt:lpstr>PowerPoint-Präsentation</vt:lpstr>
      <vt:lpstr>PowerPoint-Präsentation</vt:lpstr>
      <vt:lpstr>Wir brauchen  menschliche  Weisheit  und  Vielseitigkeit  zum Wachsen und  Weiterleben!</vt:lpstr>
      <vt:lpstr>ABER …  Lehrplan und Schulorganisation  stammen aus dem 18. Jahrhundert. </vt:lpstr>
      <vt:lpstr>… und passen teilweise nicht in die Gegenwart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SDG´s  (Sustainable Development Goals) </vt:lpstr>
      <vt:lpstr>PowerPoint-Präsentation</vt:lpstr>
      <vt:lpstr>PowerPoint-Präsentation</vt:lpstr>
      <vt:lpstr>PowerPoint-Präsentation</vt:lpstr>
      <vt:lpstr>CHARAKTER bilden …</vt:lpstr>
      <vt:lpstr>META-LERNEN</vt:lpstr>
      <vt:lpstr>PowerPoint-Präsentation</vt:lpstr>
      <vt:lpstr>PowerPoint-Präsentation</vt:lpstr>
      <vt:lpstr>Literaturtipp: Carol Dweck: Selbstbild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Was haben GROWTH MINDSET und „SICH WOHLFÜHLEN“  mit  erfolgreichem Lernen zu tun?</vt:lpstr>
      <vt:lpstr>Was trägt die Positive Psychologie  zum individuellen Aufblühen bei?</vt:lpstr>
      <vt:lpstr>PERMA        (Martin Seligman, Flourishing)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Eva Jambor</dc:creator>
  <cp:lastModifiedBy>Eva Jambor</cp:lastModifiedBy>
  <cp:revision>153</cp:revision>
  <dcterms:created xsi:type="dcterms:W3CDTF">2020-11-13T10:04:44Z</dcterms:created>
  <dcterms:modified xsi:type="dcterms:W3CDTF">2021-07-08T03:07:43Z</dcterms:modified>
</cp:coreProperties>
</file>